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28.jpg" ContentType="image/jpeg"/>
  <Override PartName="/ppt/media/image29.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8" r:id="rId4"/>
  </p:sldMasterIdLst>
  <p:notesMasterIdLst>
    <p:notesMasterId r:id="rId13"/>
  </p:notesMasterIdLst>
  <p:handoutMasterIdLst>
    <p:handoutMasterId r:id="rId14"/>
  </p:handoutMasterIdLst>
  <p:sldIdLst>
    <p:sldId id="369" r:id="rId5"/>
    <p:sldId id="370" r:id="rId6"/>
    <p:sldId id="371" r:id="rId7"/>
    <p:sldId id="259" r:id="rId8"/>
    <p:sldId id="372" r:id="rId9"/>
    <p:sldId id="362" r:id="rId10"/>
    <p:sldId id="361" r:id="rId11"/>
    <p:sldId id="263" r:id="rId12"/>
  </p:sldIdLst>
  <p:sldSz cx="12192000" cy="6858000"/>
  <p:notesSz cx="7010400" cy="9296400"/>
  <p:defaultTex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UNDAMENTALS" id="{3E2DCDE2-314C-41F3-9EF4-CE2E759924CB}">
          <p14:sldIdLst>
            <p14:sldId id="369"/>
            <p14:sldId id="370"/>
            <p14:sldId id="371"/>
            <p14:sldId id="259"/>
            <p14:sldId id="372"/>
            <p14:sldId id="362"/>
            <p14:sldId id="361"/>
            <p14:sldId id="26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9749"/>
    <a:srgbClr val="008000"/>
    <a:srgbClr val="7A6E66"/>
    <a:srgbClr val="A8353A"/>
    <a:srgbClr val="B3BD35"/>
    <a:srgbClr val="049FDA"/>
    <a:srgbClr val="FAA21B"/>
    <a:srgbClr val="087482"/>
    <a:srgbClr val="D34727"/>
    <a:srgbClr val="C755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A7A897-9CBF-4491-BF97-30D8CD47E517}" v="13" dt="2022-08-22T21:21:53.393"/>
    <p1510:client id="{5097090B-0E14-21E1-2AF3-A343BD53A8F5}" v="59" dt="2022-08-22T21:18:03.2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607" autoAdjust="0"/>
  </p:normalViewPr>
  <p:slideViewPr>
    <p:cSldViewPr snapToGrid="0">
      <p:cViewPr>
        <p:scale>
          <a:sx n="240" d="100"/>
          <a:sy n="240" d="100"/>
        </p:scale>
        <p:origin x="-2478" y="17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lotsky, Penny J." userId="S::pjblotsky@nd.gov::aebd7d42-fe37-48aa-959f-ebc63e3681d6" providerId="AD" clId="Web-{5097090B-0E14-21E1-2AF3-A343BD53A8F5}"/>
    <pc:docChg chg="modSld">
      <pc:chgData name="Blotsky, Penny J." userId="S::pjblotsky@nd.gov::aebd7d42-fe37-48aa-959f-ebc63e3681d6" providerId="AD" clId="Web-{5097090B-0E14-21E1-2AF3-A343BD53A8F5}" dt="2022-08-22T21:18:03.211" v="52" actId="20577"/>
      <pc:docMkLst>
        <pc:docMk/>
      </pc:docMkLst>
      <pc:sldChg chg="modSp">
        <pc:chgData name="Blotsky, Penny J." userId="S::pjblotsky@nd.gov::aebd7d42-fe37-48aa-959f-ebc63e3681d6" providerId="AD" clId="Web-{5097090B-0E14-21E1-2AF3-A343BD53A8F5}" dt="2022-08-22T21:15:38.866" v="44" actId="20577"/>
        <pc:sldMkLst>
          <pc:docMk/>
          <pc:sldMk cId="1920571727" sldId="259"/>
        </pc:sldMkLst>
        <pc:spChg chg="mod">
          <ac:chgData name="Blotsky, Penny J." userId="S::pjblotsky@nd.gov::aebd7d42-fe37-48aa-959f-ebc63e3681d6" providerId="AD" clId="Web-{5097090B-0E14-21E1-2AF3-A343BD53A8F5}" dt="2022-08-22T21:15:38.866" v="44" actId="20577"/>
          <ac:spMkLst>
            <pc:docMk/>
            <pc:sldMk cId="1920571727" sldId="259"/>
            <ac:spMk id="2" creationId="{362EA643-2BE2-4624-B2BC-125ACF14D875}"/>
          </ac:spMkLst>
        </pc:spChg>
        <pc:spChg chg="mod">
          <ac:chgData name="Blotsky, Penny J." userId="S::pjblotsky@nd.gov::aebd7d42-fe37-48aa-959f-ebc63e3681d6" providerId="AD" clId="Web-{5097090B-0E14-21E1-2AF3-A343BD53A8F5}" dt="2022-08-22T21:14:51.725" v="38" actId="20577"/>
          <ac:spMkLst>
            <pc:docMk/>
            <pc:sldMk cId="1920571727" sldId="259"/>
            <ac:spMk id="4" creationId="{50A25B33-09CD-4F6D-A4AD-44A3EFB7CDD0}"/>
          </ac:spMkLst>
        </pc:spChg>
        <pc:spChg chg="mod">
          <ac:chgData name="Blotsky, Penny J." userId="S::pjblotsky@nd.gov::aebd7d42-fe37-48aa-959f-ebc63e3681d6" providerId="AD" clId="Web-{5097090B-0E14-21E1-2AF3-A343BD53A8F5}" dt="2022-08-22T21:15:20.725" v="43" actId="20577"/>
          <ac:spMkLst>
            <pc:docMk/>
            <pc:sldMk cId="1920571727" sldId="259"/>
            <ac:spMk id="5" creationId="{81D91FB9-DF84-4654-9AAD-42324A88C59C}"/>
          </ac:spMkLst>
        </pc:spChg>
      </pc:sldChg>
      <pc:sldChg chg="modSp">
        <pc:chgData name="Blotsky, Penny J." userId="S::pjblotsky@nd.gov::aebd7d42-fe37-48aa-959f-ebc63e3681d6" providerId="AD" clId="Web-{5097090B-0E14-21E1-2AF3-A343BD53A8F5}" dt="2022-08-22T21:18:03.211" v="52" actId="20577"/>
        <pc:sldMkLst>
          <pc:docMk/>
          <pc:sldMk cId="489762898" sldId="362"/>
        </pc:sldMkLst>
        <pc:spChg chg="mod">
          <ac:chgData name="Blotsky, Penny J." userId="S::pjblotsky@nd.gov::aebd7d42-fe37-48aa-959f-ebc63e3681d6" providerId="AD" clId="Web-{5097090B-0E14-21E1-2AF3-A343BD53A8F5}" dt="2022-08-22T21:18:03.211" v="52" actId="20577"/>
          <ac:spMkLst>
            <pc:docMk/>
            <pc:sldMk cId="489762898" sldId="362"/>
            <ac:spMk id="13" creationId="{47405524-E9B9-4067-97DE-85CAC4892E56}"/>
          </ac:spMkLst>
        </pc:spChg>
        <pc:spChg chg="mod">
          <ac:chgData name="Blotsky, Penny J." userId="S::pjblotsky@nd.gov::aebd7d42-fe37-48aa-959f-ebc63e3681d6" providerId="AD" clId="Web-{5097090B-0E14-21E1-2AF3-A343BD53A8F5}" dt="2022-08-22T21:16:58.867" v="45" actId="20577"/>
          <ac:spMkLst>
            <pc:docMk/>
            <pc:sldMk cId="489762898" sldId="362"/>
            <ac:spMk id="14" creationId="{560C57D4-B991-477A-9B74-CF7178C17D25}"/>
          </ac:spMkLst>
        </pc:spChg>
        <pc:spChg chg="mod">
          <ac:chgData name="Blotsky, Penny J." userId="S::pjblotsky@nd.gov::aebd7d42-fe37-48aa-959f-ebc63e3681d6" providerId="AD" clId="Web-{5097090B-0E14-21E1-2AF3-A343BD53A8F5}" dt="2022-08-22T21:17:15.258" v="47" actId="20577"/>
          <ac:spMkLst>
            <pc:docMk/>
            <pc:sldMk cId="489762898" sldId="362"/>
            <ac:spMk id="15" creationId="{3D8E3F71-919C-45BE-9C0C-7F762A00B218}"/>
          </ac:spMkLst>
        </pc:spChg>
      </pc:sldChg>
      <pc:sldChg chg="modSp">
        <pc:chgData name="Blotsky, Penny J." userId="S::pjblotsky@nd.gov::aebd7d42-fe37-48aa-959f-ebc63e3681d6" providerId="AD" clId="Web-{5097090B-0E14-21E1-2AF3-A343BD53A8F5}" dt="2022-08-22T21:09:39.175" v="6" actId="20577"/>
        <pc:sldMkLst>
          <pc:docMk/>
          <pc:sldMk cId="3508427559" sldId="370"/>
        </pc:sldMkLst>
        <pc:spChg chg="mod">
          <ac:chgData name="Blotsky, Penny J." userId="S::pjblotsky@nd.gov::aebd7d42-fe37-48aa-959f-ebc63e3681d6" providerId="AD" clId="Web-{5097090B-0E14-21E1-2AF3-A343BD53A8F5}" dt="2022-08-22T21:09:39.175" v="6" actId="20577"/>
          <ac:spMkLst>
            <pc:docMk/>
            <pc:sldMk cId="3508427559" sldId="370"/>
            <ac:spMk id="5" creationId="{58A2EAB6-5DC2-46BD-9E15-6F41C85FC1D0}"/>
          </ac:spMkLst>
        </pc:spChg>
      </pc:sldChg>
      <pc:sldChg chg="modSp">
        <pc:chgData name="Blotsky, Penny J." userId="S::pjblotsky@nd.gov::aebd7d42-fe37-48aa-959f-ebc63e3681d6" providerId="AD" clId="Web-{5097090B-0E14-21E1-2AF3-A343BD53A8F5}" dt="2022-08-22T21:13:09.880" v="32" actId="20577"/>
        <pc:sldMkLst>
          <pc:docMk/>
          <pc:sldMk cId="2464520747" sldId="371"/>
        </pc:sldMkLst>
        <pc:spChg chg="mod">
          <ac:chgData name="Blotsky, Penny J." userId="S::pjblotsky@nd.gov::aebd7d42-fe37-48aa-959f-ebc63e3681d6" providerId="AD" clId="Web-{5097090B-0E14-21E1-2AF3-A343BD53A8F5}" dt="2022-08-22T21:13:09.880" v="32" actId="20577"/>
          <ac:spMkLst>
            <pc:docMk/>
            <pc:sldMk cId="2464520747" sldId="371"/>
            <ac:spMk id="2" creationId="{BEC86365-CBF1-463A-96F9-0EFF79458EBD}"/>
          </ac:spMkLst>
        </pc:spChg>
      </pc:sldChg>
    </pc:docChg>
  </pc:docChgLst>
  <pc:docChgLst>
    <pc:chgData name="Theurer, Cassie K." userId="dc634a79-d0ef-44e0-9a6d-e87416bf551d" providerId="ADAL" clId="{4FA7A897-9CBF-4491-BF97-30D8CD47E517}"/>
    <pc:docChg chg="custSel modSld">
      <pc:chgData name="Theurer, Cassie K." userId="dc634a79-d0ef-44e0-9a6d-e87416bf551d" providerId="ADAL" clId="{4FA7A897-9CBF-4491-BF97-30D8CD47E517}" dt="2022-08-22T21:22:15.980" v="106" actId="1036"/>
      <pc:docMkLst>
        <pc:docMk/>
      </pc:docMkLst>
      <pc:sldChg chg="addSp modSp">
        <pc:chgData name="Theurer, Cassie K." userId="dc634a79-d0ef-44e0-9a6d-e87416bf551d" providerId="ADAL" clId="{4FA7A897-9CBF-4491-BF97-30D8CD47E517}" dt="2022-08-22T21:21:39.137" v="67"/>
        <pc:sldMkLst>
          <pc:docMk/>
          <pc:sldMk cId="1920571727" sldId="259"/>
        </pc:sldMkLst>
        <pc:spChg chg="add mod">
          <ac:chgData name="Theurer, Cassie K." userId="dc634a79-d0ef-44e0-9a6d-e87416bf551d" providerId="ADAL" clId="{4FA7A897-9CBF-4491-BF97-30D8CD47E517}" dt="2022-08-22T21:21:39.137" v="67"/>
          <ac:spMkLst>
            <pc:docMk/>
            <pc:sldMk cId="1920571727" sldId="259"/>
            <ac:spMk id="6" creationId="{79C5FAE0-B503-4618-80F8-C99E465149EB}"/>
          </ac:spMkLst>
        </pc:spChg>
      </pc:sldChg>
      <pc:sldChg chg="addSp modSp mod">
        <pc:chgData name="Theurer, Cassie K." userId="dc634a79-d0ef-44e0-9a6d-e87416bf551d" providerId="ADAL" clId="{4FA7A897-9CBF-4491-BF97-30D8CD47E517}" dt="2022-08-22T21:22:07.521" v="91" actId="1036"/>
        <pc:sldMkLst>
          <pc:docMk/>
          <pc:sldMk cId="2556754963" sldId="263"/>
        </pc:sldMkLst>
        <pc:spChg chg="add mod">
          <ac:chgData name="Theurer, Cassie K." userId="dc634a79-d0ef-44e0-9a6d-e87416bf551d" providerId="ADAL" clId="{4FA7A897-9CBF-4491-BF97-30D8CD47E517}" dt="2022-08-22T21:22:07.521" v="91" actId="1036"/>
          <ac:spMkLst>
            <pc:docMk/>
            <pc:sldMk cId="2556754963" sldId="263"/>
            <ac:spMk id="5" creationId="{FD2B562D-3119-4F33-A2DE-6C319D4C8507}"/>
          </ac:spMkLst>
        </pc:spChg>
      </pc:sldChg>
      <pc:sldChg chg="addSp modSp mod">
        <pc:chgData name="Theurer, Cassie K." userId="dc634a79-d0ef-44e0-9a6d-e87416bf551d" providerId="ADAL" clId="{4FA7A897-9CBF-4491-BF97-30D8CD47E517}" dt="2022-08-22T21:22:15.980" v="106" actId="1036"/>
        <pc:sldMkLst>
          <pc:docMk/>
          <pc:sldMk cId="3020511345" sldId="361"/>
        </pc:sldMkLst>
        <pc:spChg chg="add mod">
          <ac:chgData name="Theurer, Cassie K." userId="dc634a79-d0ef-44e0-9a6d-e87416bf551d" providerId="ADAL" clId="{4FA7A897-9CBF-4491-BF97-30D8CD47E517}" dt="2022-08-22T21:22:15.980" v="106" actId="1036"/>
          <ac:spMkLst>
            <pc:docMk/>
            <pc:sldMk cId="3020511345" sldId="361"/>
            <ac:spMk id="4" creationId="{FFC4BFB8-35D5-495E-882B-95B79D0C52F1}"/>
          </ac:spMkLst>
        </pc:spChg>
      </pc:sldChg>
      <pc:sldChg chg="addSp modSp">
        <pc:chgData name="Theurer, Cassie K." userId="dc634a79-d0ef-44e0-9a6d-e87416bf551d" providerId="ADAL" clId="{4FA7A897-9CBF-4491-BF97-30D8CD47E517}" dt="2022-08-22T21:21:46.481" v="69"/>
        <pc:sldMkLst>
          <pc:docMk/>
          <pc:sldMk cId="489762898" sldId="362"/>
        </pc:sldMkLst>
        <pc:spChg chg="add mod">
          <ac:chgData name="Theurer, Cassie K." userId="dc634a79-d0ef-44e0-9a6d-e87416bf551d" providerId="ADAL" clId="{4FA7A897-9CBF-4491-BF97-30D8CD47E517}" dt="2022-08-22T21:21:46.481" v="69"/>
          <ac:spMkLst>
            <pc:docMk/>
            <pc:sldMk cId="489762898" sldId="362"/>
            <ac:spMk id="5" creationId="{C2B4A7D2-50D4-494C-9CAC-1DD94A6A1050}"/>
          </ac:spMkLst>
        </pc:spChg>
      </pc:sldChg>
      <pc:sldChg chg="addSp delSp modSp mod modClrScheme chgLayout">
        <pc:chgData name="Theurer, Cassie K." userId="dc634a79-d0ef-44e0-9a6d-e87416bf551d" providerId="ADAL" clId="{4FA7A897-9CBF-4491-BF97-30D8CD47E517}" dt="2022-08-22T21:21:18.641" v="55" actId="1038"/>
        <pc:sldMkLst>
          <pc:docMk/>
          <pc:sldMk cId="511429034" sldId="369"/>
        </pc:sldMkLst>
        <pc:spChg chg="mod ord">
          <ac:chgData name="Theurer, Cassie K." userId="dc634a79-d0ef-44e0-9a6d-e87416bf551d" providerId="ADAL" clId="{4FA7A897-9CBF-4491-BF97-30D8CD47E517}" dt="2022-08-22T20:15:14.546" v="0" actId="700"/>
          <ac:spMkLst>
            <pc:docMk/>
            <pc:sldMk cId="511429034" sldId="369"/>
            <ac:spMk id="2" creationId="{362EA643-2BE2-4624-B2BC-125ACF14D875}"/>
          </ac:spMkLst>
        </pc:spChg>
        <pc:spChg chg="add mod ord">
          <ac:chgData name="Theurer, Cassie K." userId="dc634a79-d0ef-44e0-9a6d-e87416bf551d" providerId="ADAL" clId="{4FA7A897-9CBF-4491-BF97-30D8CD47E517}" dt="2022-08-22T20:15:21.731" v="23" actId="20577"/>
          <ac:spMkLst>
            <pc:docMk/>
            <pc:sldMk cId="511429034" sldId="369"/>
            <ac:spMk id="3" creationId="{58EDDED3-28D1-48CD-BCE4-BD78DBE895A5}"/>
          </ac:spMkLst>
        </pc:spChg>
        <pc:spChg chg="add mod">
          <ac:chgData name="Theurer, Cassie K." userId="dc634a79-d0ef-44e0-9a6d-e87416bf551d" providerId="ADAL" clId="{4FA7A897-9CBF-4491-BF97-30D8CD47E517}" dt="2022-08-22T21:21:18.641" v="55" actId="1038"/>
          <ac:spMkLst>
            <pc:docMk/>
            <pc:sldMk cId="511429034" sldId="369"/>
            <ac:spMk id="4" creationId="{4D88C03E-6E15-4DF6-8AEC-96D7F121E49A}"/>
          </ac:spMkLst>
        </pc:spChg>
        <pc:spChg chg="add del mod ord">
          <ac:chgData name="Theurer, Cassie K." userId="dc634a79-d0ef-44e0-9a6d-e87416bf551d" providerId="ADAL" clId="{4FA7A897-9CBF-4491-BF97-30D8CD47E517}" dt="2022-08-22T20:16:05.648" v="24"/>
          <ac:spMkLst>
            <pc:docMk/>
            <pc:sldMk cId="511429034" sldId="369"/>
            <ac:spMk id="4" creationId="{9AC4CC8E-69EB-4612-BCD6-2607B5EE0342}"/>
          </ac:spMkLst>
        </pc:spChg>
        <pc:spChg chg="del mod">
          <ac:chgData name="Theurer, Cassie K." userId="dc634a79-d0ef-44e0-9a6d-e87416bf551d" providerId="ADAL" clId="{4FA7A897-9CBF-4491-BF97-30D8CD47E517}" dt="2022-08-22T20:16:09.121" v="27" actId="478"/>
          <ac:spMkLst>
            <pc:docMk/>
            <pc:sldMk cId="511429034" sldId="369"/>
            <ac:spMk id="5" creationId="{03E5DF46-C63F-4A15-90F9-FF3A3A485A33}"/>
          </ac:spMkLst>
        </pc:spChg>
        <pc:picChg chg="add mod">
          <ac:chgData name="Theurer, Cassie K." userId="dc634a79-d0ef-44e0-9a6d-e87416bf551d" providerId="ADAL" clId="{4FA7A897-9CBF-4491-BF97-30D8CD47E517}" dt="2022-08-22T20:16:07.536" v="25" actId="27614"/>
          <ac:picMkLst>
            <pc:docMk/>
            <pc:sldMk cId="511429034" sldId="369"/>
            <ac:picMk id="7" creationId="{818AAD72-D297-4D53-B13F-459EB6B2B709}"/>
          </ac:picMkLst>
        </pc:picChg>
      </pc:sldChg>
      <pc:sldChg chg="addSp delSp modSp mod modClrScheme chgLayout">
        <pc:chgData name="Theurer, Cassie K." userId="dc634a79-d0ef-44e0-9a6d-e87416bf551d" providerId="ADAL" clId="{4FA7A897-9CBF-4491-BF97-30D8CD47E517}" dt="2022-08-22T21:21:32.926" v="65" actId="1038"/>
        <pc:sldMkLst>
          <pc:docMk/>
          <pc:sldMk cId="3508427559" sldId="370"/>
        </pc:sldMkLst>
        <pc:spChg chg="add del mod ord">
          <ac:chgData name="Theurer, Cassie K." userId="dc634a79-d0ef-44e0-9a6d-e87416bf551d" providerId="ADAL" clId="{4FA7A897-9CBF-4491-BF97-30D8CD47E517}" dt="2022-08-22T20:19:16.204" v="35"/>
          <ac:spMkLst>
            <pc:docMk/>
            <pc:sldMk cId="3508427559" sldId="370"/>
            <ac:spMk id="2" creationId="{46A49A51-3F5A-4412-A018-7C8044C2EDD1}"/>
          </ac:spMkLst>
        </pc:spChg>
        <pc:spChg chg="add del mod ord">
          <ac:chgData name="Theurer, Cassie K." userId="dc634a79-d0ef-44e0-9a6d-e87416bf551d" providerId="ADAL" clId="{4FA7A897-9CBF-4491-BF97-30D8CD47E517}" dt="2022-08-22T20:16:47.526" v="30" actId="478"/>
          <ac:spMkLst>
            <pc:docMk/>
            <pc:sldMk cId="3508427559" sldId="370"/>
            <ac:spMk id="3" creationId="{CEA8AAFA-22E5-4B2F-AE76-C1F9B065E838}"/>
          </ac:spMkLst>
        </pc:spChg>
        <pc:spChg chg="add mod">
          <ac:chgData name="Theurer, Cassie K." userId="dc634a79-d0ef-44e0-9a6d-e87416bf551d" providerId="ADAL" clId="{4FA7A897-9CBF-4491-BF97-30D8CD47E517}" dt="2022-08-22T21:21:32.926" v="65" actId="1038"/>
          <ac:spMkLst>
            <pc:docMk/>
            <pc:sldMk cId="3508427559" sldId="370"/>
            <ac:spMk id="4" creationId="{0E89A42C-75A1-42EE-BFBD-9DDA0649C913}"/>
          </ac:spMkLst>
        </pc:spChg>
        <pc:spChg chg="mod">
          <ac:chgData name="Theurer, Cassie K." userId="dc634a79-d0ef-44e0-9a6d-e87416bf551d" providerId="ADAL" clId="{4FA7A897-9CBF-4491-BF97-30D8CD47E517}" dt="2022-08-22T20:17:04.010" v="34" actId="1076"/>
          <ac:spMkLst>
            <pc:docMk/>
            <pc:sldMk cId="3508427559" sldId="370"/>
            <ac:spMk id="5" creationId="{58A2EAB6-5DC2-46BD-9E15-6F41C85FC1D0}"/>
          </ac:spMkLst>
        </pc:spChg>
        <pc:picChg chg="add mod">
          <ac:chgData name="Theurer, Cassie K." userId="dc634a79-d0ef-44e0-9a6d-e87416bf551d" providerId="ADAL" clId="{4FA7A897-9CBF-4491-BF97-30D8CD47E517}" dt="2022-08-22T20:19:17.977" v="37" actId="962"/>
          <ac:picMkLst>
            <pc:docMk/>
            <pc:sldMk cId="3508427559" sldId="370"/>
            <ac:picMk id="6" creationId="{846E57E9-D93F-4853-A991-1C8CF84E0B4A}"/>
          </ac:picMkLst>
        </pc:picChg>
      </pc:sldChg>
      <pc:sldChg chg="addSp modSp">
        <pc:chgData name="Theurer, Cassie K." userId="dc634a79-d0ef-44e0-9a6d-e87416bf551d" providerId="ADAL" clId="{4FA7A897-9CBF-4491-BF97-30D8CD47E517}" dt="2022-08-22T21:21:36.464" v="66"/>
        <pc:sldMkLst>
          <pc:docMk/>
          <pc:sldMk cId="2464520747" sldId="371"/>
        </pc:sldMkLst>
        <pc:spChg chg="add mod">
          <ac:chgData name="Theurer, Cassie K." userId="dc634a79-d0ef-44e0-9a6d-e87416bf551d" providerId="ADAL" clId="{4FA7A897-9CBF-4491-BF97-30D8CD47E517}" dt="2022-08-22T21:21:36.464" v="66"/>
          <ac:spMkLst>
            <pc:docMk/>
            <pc:sldMk cId="2464520747" sldId="371"/>
            <ac:spMk id="3" creationId="{236B1C38-B5EA-4E24-B7AF-E886A3275609}"/>
          </ac:spMkLst>
        </pc:spChg>
      </pc:sldChg>
      <pc:sldChg chg="addSp modSp mod">
        <pc:chgData name="Theurer, Cassie K." userId="dc634a79-d0ef-44e0-9a6d-e87416bf551d" providerId="ADAL" clId="{4FA7A897-9CBF-4491-BF97-30D8CD47E517}" dt="2022-08-22T21:21:42.072" v="68"/>
        <pc:sldMkLst>
          <pc:docMk/>
          <pc:sldMk cId="1045311675" sldId="372"/>
        </pc:sldMkLst>
        <pc:spChg chg="mod">
          <ac:chgData name="Theurer, Cassie K." userId="dc634a79-d0ef-44e0-9a6d-e87416bf551d" providerId="ADAL" clId="{4FA7A897-9CBF-4491-BF97-30D8CD47E517}" dt="2022-08-22T20:20:05.033" v="38" actId="14100"/>
          <ac:spMkLst>
            <pc:docMk/>
            <pc:sldMk cId="1045311675" sldId="372"/>
            <ac:spMk id="4" creationId="{F70ABEA6-F423-49EF-A30C-4699F3C4887D}"/>
          </ac:spMkLst>
        </pc:spChg>
        <pc:spChg chg="add mod">
          <ac:chgData name="Theurer, Cassie K." userId="dc634a79-d0ef-44e0-9a6d-e87416bf551d" providerId="ADAL" clId="{4FA7A897-9CBF-4491-BF97-30D8CD47E517}" dt="2022-08-22T21:21:42.072" v="68"/>
          <ac:spMkLst>
            <pc:docMk/>
            <pc:sldMk cId="1045311675" sldId="372"/>
            <ac:spMk id="7" creationId="{DE5DB8D5-1416-47D6-BAA7-AAC521C6A1FD}"/>
          </ac:spMkLst>
        </pc:spChg>
        <pc:picChg chg="mod modCrop">
          <ac:chgData name="Theurer, Cassie K." userId="dc634a79-d0ef-44e0-9a6d-e87416bf551d" providerId="ADAL" clId="{4FA7A897-9CBF-4491-BF97-30D8CD47E517}" dt="2022-08-22T20:20:32.302" v="43" actId="732"/>
          <ac:picMkLst>
            <pc:docMk/>
            <pc:sldMk cId="1045311675" sldId="372"/>
            <ac:picMk id="9" creationId="{A11021E2-7FAB-41AC-822D-B5295E0C7C1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9" tIns="46590" rIns="93179" bIns="46590" rtlCol="0"/>
          <a:lstStyle>
            <a:lvl1pPr algn="l">
              <a:defRPr sz="1200"/>
            </a:lvl1pPr>
          </a:lstStyle>
          <a:p>
            <a:endParaRPr lang="en-US">
              <a:latin typeface="Segoe UI" panose="020B0502040204020203" pitchFamily="34" charset="0"/>
            </a:endParaRPr>
          </a:p>
        </p:txBody>
      </p:sp>
      <p:sp>
        <p:nvSpPr>
          <p:cNvPr id="3" name="Date Placeholder 2"/>
          <p:cNvSpPr>
            <a:spLocks noGrp="1"/>
          </p:cNvSpPr>
          <p:nvPr>
            <p:ph type="dt" sz="quarter" idx="1"/>
          </p:nvPr>
        </p:nvSpPr>
        <p:spPr>
          <a:xfrm>
            <a:off x="3970938" y="0"/>
            <a:ext cx="3037840" cy="466435"/>
          </a:xfrm>
          <a:prstGeom prst="rect">
            <a:avLst/>
          </a:prstGeom>
        </p:spPr>
        <p:txBody>
          <a:bodyPr vert="horz" lIns="93179" tIns="46590" rIns="93179" bIns="46590" rtlCol="0"/>
          <a:lstStyle>
            <a:lvl1pPr algn="r">
              <a:defRPr sz="1200"/>
            </a:lvl1pPr>
          </a:lstStyle>
          <a:p>
            <a:fld id="{D966CA51-F936-394B-9806-25184CB372C6}" type="datetimeFigureOut">
              <a:rPr lang="en-US" smtClean="0">
                <a:latin typeface="Segoe UI" panose="020B0502040204020203" pitchFamily="34" charset="0"/>
              </a:rPr>
              <a:t>8/22/2022</a:t>
            </a:fld>
            <a:endParaRPr lang="en-US">
              <a:latin typeface="Segoe UI" panose="020B0502040204020203" pitchFamily="34" charset="0"/>
            </a:endParaRPr>
          </a:p>
        </p:txBody>
      </p:sp>
      <p:sp>
        <p:nvSpPr>
          <p:cNvPr id="4" name="Footer Placeholder 3"/>
          <p:cNvSpPr>
            <a:spLocks noGrp="1"/>
          </p:cNvSpPr>
          <p:nvPr>
            <p:ph type="ftr" sz="quarter" idx="2"/>
          </p:nvPr>
        </p:nvSpPr>
        <p:spPr>
          <a:xfrm>
            <a:off x="0" y="8829968"/>
            <a:ext cx="3037840" cy="466434"/>
          </a:xfrm>
          <a:prstGeom prst="rect">
            <a:avLst/>
          </a:prstGeom>
        </p:spPr>
        <p:txBody>
          <a:bodyPr vert="horz" lIns="93179" tIns="46590" rIns="93179" bIns="46590" rtlCol="0" anchor="b"/>
          <a:lstStyle>
            <a:lvl1pPr algn="l">
              <a:defRPr sz="1200"/>
            </a:lvl1pPr>
          </a:lstStyle>
          <a:p>
            <a:endParaRPr lang="en-US">
              <a:latin typeface="Segoe UI" panose="020B0502040204020203" pitchFamily="34" charset="0"/>
            </a:endParaRPr>
          </a:p>
        </p:txBody>
      </p:sp>
      <p:sp>
        <p:nvSpPr>
          <p:cNvPr id="5" name="Slide Number Placeholder 4"/>
          <p:cNvSpPr>
            <a:spLocks noGrp="1"/>
          </p:cNvSpPr>
          <p:nvPr>
            <p:ph type="sldNum" sz="quarter" idx="3"/>
          </p:nvPr>
        </p:nvSpPr>
        <p:spPr>
          <a:xfrm>
            <a:off x="3970938" y="8829968"/>
            <a:ext cx="3037840" cy="466434"/>
          </a:xfrm>
          <a:prstGeom prst="rect">
            <a:avLst/>
          </a:prstGeom>
        </p:spPr>
        <p:txBody>
          <a:bodyPr vert="horz" lIns="93179" tIns="46590" rIns="93179" bIns="46590" rtlCol="0" anchor="b"/>
          <a:lstStyle>
            <a:lvl1pPr algn="r">
              <a:defRPr sz="1200"/>
            </a:lvl1pPr>
          </a:lstStyle>
          <a:p>
            <a:fld id="{CCF3835D-1F67-8740-A6E3-E9CBFBC1AAFA}" type="slidenum">
              <a:rPr lang="en-US" smtClean="0">
                <a:latin typeface="Segoe UI" panose="020B0502040204020203" pitchFamily="34" charset="0"/>
              </a:rPr>
              <a:t>‹#›</a:t>
            </a:fld>
            <a:endParaRPr lang="en-US">
              <a:latin typeface="Segoe UI" panose="020B0502040204020203" pitchFamily="34" charset="0"/>
            </a:endParaRPr>
          </a:p>
        </p:txBody>
      </p:sp>
    </p:spTree>
    <p:extLst>
      <p:ext uri="{BB962C8B-B14F-4D97-AF65-F5344CB8AC3E}">
        <p14:creationId xmlns:p14="http://schemas.microsoft.com/office/powerpoint/2010/main" val="19179674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9" tIns="46590" rIns="93179" bIns="46590" rtlCol="0"/>
          <a:lstStyle>
            <a:lvl1pPr algn="l">
              <a:defRPr sz="1200" b="0" i="0">
                <a:latin typeface="Segoe UI" panose="020B0502040204020203" pitchFamily="34" charset="0"/>
              </a:defRPr>
            </a:lvl1pPr>
          </a:lstStyle>
          <a:p>
            <a:endParaRPr lang="en-US"/>
          </a:p>
        </p:txBody>
      </p:sp>
      <p:sp>
        <p:nvSpPr>
          <p:cNvPr id="3" name="Date Placeholder 2"/>
          <p:cNvSpPr>
            <a:spLocks noGrp="1"/>
          </p:cNvSpPr>
          <p:nvPr>
            <p:ph type="dt" idx="1"/>
          </p:nvPr>
        </p:nvSpPr>
        <p:spPr>
          <a:xfrm>
            <a:off x="3970938" y="0"/>
            <a:ext cx="3037840" cy="466435"/>
          </a:xfrm>
          <a:prstGeom prst="rect">
            <a:avLst/>
          </a:prstGeom>
        </p:spPr>
        <p:txBody>
          <a:bodyPr vert="horz" lIns="93179" tIns="46590" rIns="93179" bIns="46590" rtlCol="0"/>
          <a:lstStyle>
            <a:lvl1pPr algn="r">
              <a:defRPr sz="1200" b="0" i="0">
                <a:latin typeface="Segoe UI" panose="020B0502040204020203" pitchFamily="34" charset="0"/>
              </a:defRPr>
            </a:lvl1pPr>
          </a:lstStyle>
          <a:p>
            <a:fld id="{D1379AAA-C0C0-CB49-8400-60D4C0C57CDC}" type="datetimeFigureOut">
              <a:rPr lang="en-US" smtClean="0"/>
              <a:pPr/>
              <a:t>8/22/2022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9" tIns="46590" rIns="93179" bIns="46590" rtlCol="0" anchor="ctr"/>
          <a:lstStyle/>
          <a:p>
            <a:endParaRPr lang="en-US"/>
          </a:p>
        </p:txBody>
      </p:sp>
      <p:sp>
        <p:nvSpPr>
          <p:cNvPr id="5" name="Notes Placeholder 4"/>
          <p:cNvSpPr>
            <a:spLocks noGrp="1"/>
          </p:cNvSpPr>
          <p:nvPr>
            <p:ph type="body" sz="quarter" idx="3"/>
          </p:nvPr>
        </p:nvSpPr>
        <p:spPr>
          <a:xfrm>
            <a:off x="701040" y="4473892"/>
            <a:ext cx="5608320" cy="3660457"/>
          </a:xfrm>
          <a:prstGeom prst="rect">
            <a:avLst/>
          </a:prstGeom>
        </p:spPr>
        <p:txBody>
          <a:bodyPr vert="horz" lIns="93179" tIns="46590" rIns="93179" bIns="4659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3179" tIns="46590" rIns="93179" bIns="46590" rtlCol="0" anchor="b"/>
          <a:lstStyle>
            <a:lvl1pPr algn="l">
              <a:defRPr sz="1200" b="0" i="0">
                <a:latin typeface="Segoe UI" panose="020B0502040204020203" pitchFamily="34" charset="0"/>
              </a:defRPr>
            </a:lvl1pPr>
          </a:lstStyle>
          <a:p>
            <a:endParaRPr lang="en-US"/>
          </a:p>
        </p:txBody>
      </p:sp>
      <p:sp>
        <p:nvSpPr>
          <p:cNvPr id="7" name="Slide Number Placeholder 6"/>
          <p:cNvSpPr>
            <a:spLocks noGrp="1"/>
          </p:cNvSpPr>
          <p:nvPr>
            <p:ph type="sldNum" sz="quarter" idx="5"/>
          </p:nvPr>
        </p:nvSpPr>
        <p:spPr>
          <a:xfrm>
            <a:off x="3970938" y="8829968"/>
            <a:ext cx="3037840" cy="466434"/>
          </a:xfrm>
          <a:prstGeom prst="rect">
            <a:avLst/>
          </a:prstGeom>
        </p:spPr>
        <p:txBody>
          <a:bodyPr vert="horz" lIns="93179" tIns="46590" rIns="93179" bIns="46590" rtlCol="0" anchor="b"/>
          <a:lstStyle>
            <a:lvl1pPr algn="r">
              <a:defRPr sz="1200" b="0" i="0">
                <a:latin typeface="Segoe UI" panose="020B0502040204020203" pitchFamily="34" charset="0"/>
              </a:defRPr>
            </a:lvl1pPr>
          </a:lstStyle>
          <a:p>
            <a:fld id="{3C1A31D5-59AE-914B-B6B8-D3FB1071DEDB}" type="slidenum">
              <a:rPr lang="en-US" smtClean="0"/>
              <a:pPr/>
              <a:t>‹#›</a:t>
            </a:fld>
            <a:endParaRPr lang="en-US"/>
          </a:p>
        </p:txBody>
      </p:sp>
    </p:spTree>
    <p:extLst>
      <p:ext uri="{BB962C8B-B14F-4D97-AF65-F5344CB8AC3E}">
        <p14:creationId xmlns:p14="http://schemas.microsoft.com/office/powerpoint/2010/main" val="1357017768"/>
      </p:ext>
    </p:extLst>
  </p:cSld>
  <p:clrMap bg1="lt1" tx1="dk1" bg2="lt2" tx2="dk2" accent1="accent1" accent2="accent2" accent3="accent3" accent4="accent4" accent5="accent5" accent6="accent6" hlink="hlink" folHlink="folHlink"/>
  <p:notesStyle>
    <a:lvl1pPr marL="0" algn="l" defTabSz="914354" rtl="0" eaLnBrk="1" latinLnBrk="0" hangingPunct="1">
      <a:defRPr sz="1200" b="0" i="0" kern="1200">
        <a:solidFill>
          <a:schemeClr val="tx1"/>
        </a:solidFill>
        <a:latin typeface="Segoe UI" panose="020B0502040204020203" pitchFamily="34" charset="0"/>
        <a:ea typeface="+mn-ea"/>
        <a:cs typeface="+mn-cs"/>
      </a:defRPr>
    </a:lvl1pPr>
    <a:lvl2pPr marL="457178" algn="l" defTabSz="914354" rtl="0" eaLnBrk="1" latinLnBrk="0" hangingPunct="1">
      <a:defRPr sz="1200" b="0" i="0" kern="1200">
        <a:solidFill>
          <a:schemeClr val="tx1"/>
        </a:solidFill>
        <a:latin typeface="Segoe UI" panose="020B0502040204020203" pitchFamily="34" charset="0"/>
        <a:ea typeface="+mn-ea"/>
        <a:cs typeface="+mn-cs"/>
      </a:defRPr>
    </a:lvl2pPr>
    <a:lvl3pPr marL="914354" algn="l" defTabSz="914354" rtl="0" eaLnBrk="1" latinLnBrk="0" hangingPunct="1">
      <a:defRPr sz="1200" b="0" i="0" kern="1200">
        <a:solidFill>
          <a:schemeClr val="tx1"/>
        </a:solidFill>
        <a:latin typeface="Segoe UI" panose="020B0502040204020203" pitchFamily="34" charset="0"/>
        <a:ea typeface="+mn-ea"/>
        <a:cs typeface="+mn-cs"/>
      </a:defRPr>
    </a:lvl3pPr>
    <a:lvl4pPr marL="1371532" algn="l" defTabSz="914354" rtl="0" eaLnBrk="1" latinLnBrk="0" hangingPunct="1">
      <a:defRPr sz="1200" b="0" i="0" kern="1200">
        <a:solidFill>
          <a:schemeClr val="tx1"/>
        </a:solidFill>
        <a:latin typeface="Segoe UI" panose="020B0502040204020203" pitchFamily="34" charset="0"/>
        <a:ea typeface="+mn-ea"/>
        <a:cs typeface="+mn-cs"/>
      </a:defRPr>
    </a:lvl4pPr>
    <a:lvl5pPr marL="1828709" algn="l" defTabSz="914354" rtl="0" eaLnBrk="1" latinLnBrk="0" hangingPunct="1">
      <a:defRPr sz="1200" b="0" i="0" kern="1200">
        <a:solidFill>
          <a:schemeClr val="tx1"/>
        </a:solidFill>
        <a:latin typeface="Segoe UI" panose="020B0502040204020203" pitchFamily="34" charset="0"/>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kern="1200" dirty="0">
                <a:solidFill>
                  <a:schemeClr val="tx1"/>
                </a:solidFill>
                <a:effectLst/>
                <a:latin typeface="Segoe UI" panose="020B0502040204020203" pitchFamily="34" charset="0"/>
                <a:ea typeface="+mn-ea"/>
                <a:cs typeface="+mn-cs"/>
              </a:rPr>
              <a:t>Thank you, Shawn.</a:t>
            </a:r>
          </a:p>
          <a:p>
            <a:r>
              <a:rPr lang="en-US" sz="2400" b="0" i="0" kern="1200" dirty="0">
                <a:solidFill>
                  <a:schemeClr val="tx1"/>
                </a:solidFill>
                <a:effectLst/>
                <a:latin typeface="Segoe UI" panose="020B0502040204020203" pitchFamily="34" charset="0"/>
                <a:ea typeface="+mn-ea"/>
                <a:cs typeface="+mn-cs"/>
              </a:rPr>
              <a:t> </a:t>
            </a:r>
          </a:p>
          <a:p>
            <a:r>
              <a:rPr lang="en-US" sz="2400" b="0" i="0" kern="1200" dirty="0">
                <a:solidFill>
                  <a:schemeClr val="tx1"/>
                </a:solidFill>
                <a:effectLst/>
                <a:latin typeface="Segoe UI" panose="020B0502040204020203" pitchFamily="34" charset="0"/>
                <a:ea typeface="+mn-ea"/>
                <a:cs typeface="+mn-cs"/>
              </a:rPr>
              <a:t>Good afternoon Chairman Delzer and members of the committee. I am Bonnie Malo, Director of the Division of Community Services (DCS) at the Commerce Department.</a:t>
            </a:r>
          </a:p>
          <a:p>
            <a:endParaRPr lang="en-US" dirty="0"/>
          </a:p>
          <a:p>
            <a:pPr marL="0" marR="0" lvl="0" indent="0" algn="l" defTabSz="914354"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Segoe UI" panose="020B0502040204020203" pitchFamily="34" charset="0"/>
                <a:ea typeface="+mn-ea"/>
                <a:cs typeface="+mn-cs"/>
              </a:rPr>
              <a:t>I will address the programs within the Division of Community Services. The total appropriation for this biennium is $50,823,035, which includes funding for the Energy Conservation Grants, Weatherization Assistance, Low Income Heating Assistance, CDBG, Emergency Solutions Grant (ESG), North Dakota Homeless Grant (NDHG) and CSBG programs.</a:t>
            </a:r>
          </a:p>
          <a:p>
            <a:endParaRPr lang="en-US" dirty="0"/>
          </a:p>
        </p:txBody>
      </p:sp>
      <p:sp>
        <p:nvSpPr>
          <p:cNvPr id="4" name="Slide Number Placeholder 3"/>
          <p:cNvSpPr>
            <a:spLocks noGrp="1"/>
          </p:cNvSpPr>
          <p:nvPr>
            <p:ph type="sldNum" sz="quarter" idx="5"/>
          </p:nvPr>
        </p:nvSpPr>
        <p:spPr/>
        <p:txBody>
          <a:bodyPr/>
          <a:lstStyle/>
          <a:p>
            <a:fld id="{3C1A31D5-59AE-914B-B6B8-D3FB1071DEDB}" type="slidenum">
              <a:rPr lang="en-US" smtClean="0"/>
              <a:pPr/>
              <a:t>1</a:t>
            </a:fld>
            <a:endParaRPr lang="en-US"/>
          </a:p>
        </p:txBody>
      </p:sp>
    </p:spTree>
    <p:extLst>
      <p:ext uri="{BB962C8B-B14F-4D97-AF65-F5344CB8AC3E}">
        <p14:creationId xmlns:p14="http://schemas.microsoft.com/office/powerpoint/2010/main" val="2765075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Segoe UI" panose="020B0502040204020203" pitchFamily="34" charset="0"/>
                <a:ea typeface="+mn-ea"/>
                <a:cs typeface="+mn-cs"/>
              </a:rPr>
              <a:t>To augment growth potential, we were able to serve almost 86,000 individuals with the Community Development Block Grant (CDBG) and Community Services Block Grant (CSBG) programs. These programs touch individuals either through services provided by the Regional Planning Councils or the Community Actions Agencies. </a:t>
            </a:r>
          </a:p>
          <a:p>
            <a:endParaRPr lang="en-US" sz="1200" b="0" i="0" kern="1200" dirty="0">
              <a:solidFill>
                <a:schemeClr val="tx1"/>
              </a:solidFill>
              <a:effectLst/>
              <a:latin typeface="Segoe UI" panose="020B0502040204020203" pitchFamily="34" charset="0"/>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Segoe UI" panose="020B0502040204020203" pitchFamily="34" charset="0"/>
                <a:ea typeface="+mn-ea"/>
                <a:cs typeface="+mn-cs"/>
              </a:rPr>
              <a:t>The CSBG program helps to directly address poverty in our communities. A client in the Dickinson region turned to the Community Action Agency when she and her three children were threatened with homelessness due to divorce. Her husband lost his job, and she had lost most of her wages due to a recent COVID-19 quarantine. With no sick leave and no financial resources, she worked with staff at the agency to secure permanent housing for her children. This client stated that Community Action’s guidance and financial assistance helped her make decisions during a stressful time.</a:t>
            </a:r>
          </a:p>
          <a:p>
            <a:endParaRPr lang="en-US" dirty="0"/>
          </a:p>
        </p:txBody>
      </p:sp>
      <p:sp>
        <p:nvSpPr>
          <p:cNvPr id="4" name="Slide Number Placeholder 3"/>
          <p:cNvSpPr>
            <a:spLocks noGrp="1"/>
          </p:cNvSpPr>
          <p:nvPr>
            <p:ph type="sldNum" sz="quarter" idx="5"/>
          </p:nvPr>
        </p:nvSpPr>
        <p:spPr/>
        <p:txBody>
          <a:bodyPr/>
          <a:lstStyle/>
          <a:p>
            <a:fld id="{3C1A31D5-59AE-914B-B6B8-D3FB1071DEDB}" type="slidenum">
              <a:rPr lang="en-US" smtClean="0"/>
              <a:pPr/>
              <a:t>4</a:t>
            </a:fld>
            <a:endParaRPr lang="en-US"/>
          </a:p>
        </p:txBody>
      </p:sp>
    </p:spTree>
    <p:extLst>
      <p:ext uri="{BB962C8B-B14F-4D97-AF65-F5344CB8AC3E}">
        <p14:creationId xmlns:p14="http://schemas.microsoft.com/office/powerpoint/2010/main" val="2808911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1A31D5-59AE-914B-B6B8-D3FB1071DEDB}" type="slidenum">
              <a:rPr lang="en-US" smtClean="0"/>
              <a:pPr/>
              <a:t>5</a:t>
            </a:fld>
            <a:endParaRPr lang="en-US"/>
          </a:p>
        </p:txBody>
      </p:sp>
    </p:spTree>
    <p:extLst>
      <p:ext uri="{BB962C8B-B14F-4D97-AF65-F5344CB8AC3E}">
        <p14:creationId xmlns:p14="http://schemas.microsoft.com/office/powerpoint/2010/main" val="4101402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Segoe UI" panose="020B0502040204020203" pitchFamily="34" charset="0"/>
                <a:ea typeface="+mn-ea"/>
                <a:cs typeface="+mn-cs"/>
              </a:rPr>
              <a:t>The Energy Conservation Grant funded 65 projects to political subdivision for this biennium, which will save an estimated $422,535 on energy savings per year. </a:t>
            </a:r>
          </a:p>
          <a:p>
            <a:endParaRPr lang="en-US" sz="1200" b="0" i="0" kern="1200" dirty="0">
              <a:solidFill>
                <a:schemeClr val="tx1"/>
              </a:solidFill>
              <a:effectLst/>
              <a:latin typeface="Segoe UI" panose="020B0502040204020203" pitchFamily="34" charset="0"/>
              <a:ea typeface="+mn-ea"/>
              <a:cs typeface="+mn-cs"/>
            </a:endParaRPr>
          </a:p>
          <a:p>
            <a:r>
              <a:rPr lang="en-US" sz="1200" b="0" i="0" kern="1200" dirty="0">
                <a:solidFill>
                  <a:schemeClr val="tx1"/>
                </a:solidFill>
                <a:effectLst/>
                <a:latin typeface="Segoe UI" panose="020B0502040204020203" pitchFamily="34" charset="0"/>
                <a:ea typeface="+mn-ea"/>
                <a:cs typeface="+mn-cs"/>
              </a:rPr>
              <a:t>The State Energy Program funded by the Department of Energy, provided funding to the Bismarck Public Schools System, where they recently installed 46 solar panels at the Bismarck Career Academy. In addition to reduced energy costs, students will now have an educational experience on solar energy production, providing exposure to alternative energy workforce opportunities. The energy cost savings is estimated to be around $3,500 per year.  </a:t>
            </a:r>
          </a:p>
          <a:p>
            <a:endParaRPr lang="en-US" sz="1200" b="0" i="0" kern="1200" dirty="0">
              <a:solidFill>
                <a:schemeClr val="tx1"/>
              </a:solidFill>
              <a:effectLst/>
              <a:latin typeface="Segoe UI" panose="020B0502040204020203" pitchFamily="34" charset="0"/>
              <a:ea typeface="+mn-ea"/>
              <a:cs typeface="+mn-cs"/>
            </a:endParaRPr>
          </a:p>
          <a:p>
            <a:r>
              <a:rPr lang="en-US" sz="1200" b="0" i="0" kern="1200" dirty="0">
                <a:solidFill>
                  <a:schemeClr val="tx1"/>
                </a:solidFill>
                <a:effectLst/>
                <a:latin typeface="Segoe UI" panose="020B0502040204020203" pitchFamily="34" charset="0"/>
                <a:ea typeface="+mn-ea"/>
                <a:cs typeface="+mn-cs"/>
              </a:rPr>
              <a:t>The Weatherization Program helps to improve housing conditions and save money for our state’s most vulnerable citizens. One manufactured homeowner received weatherization assistance from the Jamestown Community Action Agency that can be directly attributed to remaining in their home because of the assistance they received. Prior to receiving the weatherization assistance, their utility bill was between $400 to $500 per month. After the work was completed, their bill dropped to about $100 per month. This individual was very thankful for the assistance, with tears in her eyes she stated that they would not have been able to stay in their home without the weatherization work.  </a:t>
            </a:r>
          </a:p>
          <a:p>
            <a:endParaRPr lang="en-US" dirty="0"/>
          </a:p>
          <a:p>
            <a:r>
              <a:rPr lang="en-US" sz="1200" b="0" i="0" kern="1200" dirty="0">
                <a:solidFill>
                  <a:schemeClr val="tx1"/>
                </a:solidFill>
                <a:effectLst/>
                <a:latin typeface="Segoe UI" panose="020B0502040204020203" pitchFamily="34" charset="0"/>
                <a:ea typeface="+mn-ea"/>
                <a:cs typeface="+mn-cs"/>
              </a:rPr>
              <a:t>The CDBG and HOME funds are used to increase the affordable housing options in communities around North Dakota. Affordable housing was cited as the top need in all eight regions of the state during a statewide Needs Assessment Survey conducted in 2020. </a:t>
            </a:r>
          </a:p>
          <a:p>
            <a:endParaRPr lang="en-US" sz="1200" b="0" i="0" kern="1200" dirty="0">
              <a:solidFill>
                <a:schemeClr val="tx1"/>
              </a:solidFill>
              <a:effectLst/>
              <a:latin typeface="Segoe UI" panose="020B0502040204020203" pitchFamily="34" charset="0"/>
              <a:ea typeface="+mn-ea"/>
              <a:cs typeface="+mn-cs"/>
            </a:endParaRPr>
          </a:p>
          <a:p>
            <a:r>
              <a:rPr lang="en-US" sz="1200" b="0" i="0" kern="1200" dirty="0">
                <a:solidFill>
                  <a:schemeClr val="tx1"/>
                </a:solidFill>
                <a:effectLst/>
                <a:latin typeface="Segoe UI" panose="020B0502040204020203" pitchFamily="34" charset="0"/>
                <a:ea typeface="+mn-ea"/>
                <a:cs typeface="+mn-cs"/>
              </a:rPr>
              <a:t>The CDBG and HOME funds were an integral part of the capital stack for Monterey &amp; Brighton Place Apartments in West Fargo. These funds were layered with Home Innovations Fund (HIF) funds and Low-Income Housing Tax Credits, allowing to demolish 60 units of Public Housing and then redevelop the site to construct 85 affordable units, significantly increasing the capacity for serving income-qualified families. Without the CDBG and HOME funds, Cass County Housing Authority would not have been able to increase the number of eligible households served in this community. </a:t>
            </a:r>
          </a:p>
          <a:p>
            <a:endParaRPr lang="en-US" dirty="0"/>
          </a:p>
        </p:txBody>
      </p:sp>
      <p:sp>
        <p:nvSpPr>
          <p:cNvPr id="4" name="Slide Number Placeholder 3"/>
          <p:cNvSpPr>
            <a:spLocks noGrp="1"/>
          </p:cNvSpPr>
          <p:nvPr>
            <p:ph type="sldNum" sz="quarter" idx="5"/>
          </p:nvPr>
        </p:nvSpPr>
        <p:spPr/>
        <p:txBody>
          <a:bodyPr/>
          <a:lstStyle/>
          <a:p>
            <a:fld id="{3C1A31D5-59AE-914B-B6B8-D3FB1071DEDB}" type="slidenum">
              <a:rPr lang="en-US" smtClean="0"/>
              <a:pPr/>
              <a:t>6</a:t>
            </a:fld>
            <a:endParaRPr lang="en-US"/>
          </a:p>
        </p:txBody>
      </p:sp>
    </p:spTree>
    <p:extLst>
      <p:ext uri="{BB962C8B-B14F-4D97-AF65-F5344CB8AC3E}">
        <p14:creationId xmlns:p14="http://schemas.microsoft.com/office/powerpoint/2010/main" val="4294572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Segoe UI" panose="020B0502040204020203" pitchFamily="34" charset="0"/>
                <a:ea typeface="+mn-ea"/>
                <a:cs typeface="+mn-cs"/>
              </a:rPr>
              <a:t>Homelessness and housing insecurity impact thousands of families across the state every day. Jennifer had recently lost her husband to COVID-19 and while grieving, she also became homeless. After staying in her car, Jennifer went to Ministry on the Margins in Bismarck. They were able to provide financial assistance and secure temporary housing, until she was able to find employment and secure permanent housing. These emergency measures prevent individuals from becoming permanently homeless and the stability that temporary housing allows them to develop a plan to move forward to achieve greater self-sufficiency. Without financial support from ESG and NDHG, organizations like Ministry on the Margins would not be able to assist the overwhelming number of people who are in situations like Jennifer’s.  </a:t>
            </a:r>
          </a:p>
          <a:p>
            <a:endParaRPr lang="en-US" dirty="0"/>
          </a:p>
        </p:txBody>
      </p:sp>
      <p:sp>
        <p:nvSpPr>
          <p:cNvPr id="4" name="Slide Number Placeholder 3"/>
          <p:cNvSpPr>
            <a:spLocks noGrp="1"/>
          </p:cNvSpPr>
          <p:nvPr>
            <p:ph type="sldNum" sz="quarter" idx="5"/>
          </p:nvPr>
        </p:nvSpPr>
        <p:spPr/>
        <p:txBody>
          <a:bodyPr/>
          <a:lstStyle/>
          <a:p>
            <a:fld id="{3C1A31D5-59AE-914B-B6B8-D3FB1071DEDB}" type="slidenum">
              <a:rPr lang="en-US" smtClean="0"/>
              <a:pPr/>
              <a:t>7</a:t>
            </a:fld>
            <a:endParaRPr lang="en-US"/>
          </a:p>
        </p:txBody>
      </p:sp>
    </p:spTree>
    <p:extLst>
      <p:ext uri="{BB962C8B-B14F-4D97-AF65-F5344CB8AC3E}">
        <p14:creationId xmlns:p14="http://schemas.microsoft.com/office/powerpoint/2010/main" val="3308816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Segoe UI" panose="020B0502040204020203" pitchFamily="34" charset="0"/>
                <a:ea typeface="+mn-ea"/>
                <a:cs typeface="+mn-cs"/>
              </a:rPr>
              <a:t>The Division of Community Services has received additional funding through the CARES Act Funds in the amounts of $1.3M in Community Services Block Grant Funds that was distributed to the 7 Community Action Agencies. The Emergency Shelter Grants Programs received $5.1M for homeless assistance. </a:t>
            </a:r>
            <a:r>
              <a:rPr lang="en-US" sz="1200" b="0" i="0" kern="1200">
                <a:solidFill>
                  <a:schemeClr val="tx1"/>
                </a:solidFill>
                <a:effectLst/>
                <a:latin typeface="Segoe UI" panose="020B0502040204020203" pitchFamily="34" charset="0"/>
                <a:ea typeface="+mn-ea"/>
                <a:cs typeface="+mn-cs"/>
              </a:rPr>
              <a:t>The Community Development Block Grant Program received $6.3M that will be used in conjunction with the Department of Human Services Rent Bridge Program to prevent individuals and family’s from becoming homeless. </a:t>
            </a:r>
          </a:p>
          <a:p>
            <a:endParaRPr lang="en-US" dirty="0"/>
          </a:p>
        </p:txBody>
      </p:sp>
      <p:sp>
        <p:nvSpPr>
          <p:cNvPr id="4" name="Slide Number Placeholder 3"/>
          <p:cNvSpPr>
            <a:spLocks noGrp="1"/>
          </p:cNvSpPr>
          <p:nvPr>
            <p:ph type="sldNum" sz="quarter" idx="5"/>
          </p:nvPr>
        </p:nvSpPr>
        <p:spPr/>
        <p:txBody>
          <a:bodyPr/>
          <a:lstStyle/>
          <a:p>
            <a:fld id="{3C1A31D5-59AE-914B-B6B8-D3FB1071DEDB}" type="slidenum">
              <a:rPr lang="en-US" smtClean="0"/>
              <a:pPr/>
              <a:t>8</a:t>
            </a:fld>
            <a:endParaRPr lang="en-US"/>
          </a:p>
        </p:txBody>
      </p:sp>
    </p:spTree>
    <p:extLst>
      <p:ext uri="{BB962C8B-B14F-4D97-AF65-F5344CB8AC3E}">
        <p14:creationId xmlns:p14="http://schemas.microsoft.com/office/powerpoint/2010/main" val="1669880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rge Text Block">
    <p:bg>
      <p:bgPr>
        <a:solidFill>
          <a:schemeClr val="bg1">
            <a:alpha val="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1920371-0157-48D2-B25E-63C079B0C1FE}"/>
              </a:ext>
            </a:extLst>
          </p:cNvPr>
          <p:cNvSpPr>
            <a:spLocks noGrp="1"/>
          </p:cNvSpPr>
          <p:nvPr>
            <p:ph type="body" sz="quarter" idx="10"/>
          </p:nvPr>
        </p:nvSpPr>
        <p:spPr>
          <a:xfrm>
            <a:off x="1028973" y="1750119"/>
            <a:ext cx="10134051" cy="4360862"/>
          </a:xfrm>
        </p:spPr>
        <p:txBody>
          <a:bodyPr/>
          <a:lstStyle>
            <a:lvl1pPr>
              <a:defRPr sz="2200">
                <a:solidFill>
                  <a:schemeClr val="tx2">
                    <a:lumMod val="75000"/>
                    <a:lumOff val="25000"/>
                  </a:schemeClr>
                </a:solidFill>
                <a:latin typeface="Segoe UI Semilight" panose="020B0402040204020203" pitchFamily="34" charset="0"/>
                <a:cs typeface="Segoe UI Semilight" panose="020B0402040204020203" pitchFamily="34" charset="0"/>
              </a:defRPr>
            </a:lvl1pPr>
            <a:lvl2pPr>
              <a:defRPr sz="2200">
                <a:solidFill>
                  <a:schemeClr val="tx2">
                    <a:lumMod val="75000"/>
                    <a:lumOff val="25000"/>
                  </a:schemeClr>
                </a:solidFill>
                <a:latin typeface="Segoe UI Semilight" panose="020B0402040204020203" pitchFamily="34" charset="0"/>
                <a:cs typeface="Segoe UI Semilight" panose="020B0402040204020203" pitchFamily="34" charset="0"/>
              </a:defRPr>
            </a:lvl2pPr>
            <a:lvl3pPr>
              <a:defRPr sz="2200">
                <a:solidFill>
                  <a:schemeClr val="tx2">
                    <a:lumMod val="75000"/>
                    <a:lumOff val="25000"/>
                  </a:schemeClr>
                </a:solidFill>
                <a:latin typeface="Segoe UI Semilight" panose="020B0402040204020203" pitchFamily="34" charset="0"/>
                <a:cs typeface="Segoe UI Semilight" panose="020B0402040204020203" pitchFamily="34" charset="0"/>
              </a:defRPr>
            </a:lvl3pPr>
            <a:lvl4pPr>
              <a:defRPr sz="2200">
                <a:solidFill>
                  <a:schemeClr val="tx2">
                    <a:lumMod val="75000"/>
                    <a:lumOff val="25000"/>
                  </a:schemeClr>
                </a:solidFill>
                <a:latin typeface="Segoe UI Semilight" panose="020B0402040204020203" pitchFamily="34" charset="0"/>
                <a:cs typeface="Segoe UI Semilight" panose="020B0402040204020203" pitchFamily="34" charset="0"/>
              </a:defRPr>
            </a:lvl4pPr>
            <a:lvl5pPr>
              <a:defRPr sz="2200">
                <a:solidFill>
                  <a:schemeClr val="tx2">
                    <a:lumMod val="75000"/>
                    <a:lumOff val="25000"/>
                  </a:schemeClr>
                </a:solidFill>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6268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lank - Logos 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124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Blank - Logos 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635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Blank - Logos 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0308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Blank - Logos 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468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box &amp; Title - 1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BFE4E51-FA15-4EC0-8129-B3A2B8BD90A3}"/>
              </a:ext>
            </a:extLst>
          </p:cNvPr>
          <p:cNvSpPr>
            <a:spLocks noGrp="1"/>
          </p:cNvSpPr>
          <p:nvPr>
            <p:ph type="title" hasCustomPrompt="1"/>
          </p:nvPr>
        </p:nvSpPr>
        <p:spPr>
          <a:xfrm>
            <a:off x="343940" y="1606859"/>
            <a:ext cx="11384595" cy="896644"/>
          </a:xfrm>
        </p:spPr>
        <p:txBody>
          <a:bodyPr anchor="ctr" anchorCtr="0"/>
          <a:lstStyle>
            <a:lvl1pPr>
              <a:defRPr>
                <a:solidFill>
                  <a:schemeClr val="tx2">
                    <a:lumMod val="75000"/>
                    <a:lumOff val="25000"/>
                  </a:schemeClr>
                </a:solidFill>
              </a:defRPr>
            </a:lvl1pPr>
          </a:lstStyle>
          <a:p>
            <a:r>
              <a:rPr lang="en-US"/>
              <a:t>Click to edit title</a:t>
            </a:r>
          </a:p>
        </p:txBody>
      </p:sp>
      <p:sp>
        <p:nvSpPr>
          <p:cNvPr id="15" name="Text Placeholder 11">
            <a:extLst>
              <a:ext uri="{FF2B5EF4-FFF2-40B4-BE49-F238E27FC236}">
                <a16:creationId xmlns:a16="http://schemas.microsoft.com/office/drawing/2014/main" id="{110C5D3E-7090-4C5E-8088-D040B0F91FE3}"/>
              </a:ext>
            </a:extLst>
          </p:cNvPr>
          <p:cNvSpPr>
            <a:spLocks noGrp="1"/>
          </p:cNvSpPr>
          <p:nvPr>
            <p:ph type="body" sz="quarter" idx="16" hasCustomPrompt="1"/>
          </p:nvPr>
        </p:nvSpPr>
        <p:spPr>
          <a:xfrm>
            <a:off x="343941" y="2749420"/>
            <a:ext cx="11384595" cy="3582956"/>
          </a:xfrm>
        </p:spPr>
        <p:txBody>
          <a:bodyPr/>
          <a:lstStyle>
            <a:lvl1pPr>
              <a:defRPr>
                <a:solidFill>
                  <a:schemeClr val="tx2">
                    <a:lumMod val="75000"/>
                    <a:lumOff val="25000"/>
                  </a:schemeClr>
                </a:solidFill>
                <a:latin typeface="Segoe UI Semilight" panose="020B0402040204020203" pitchFamily="34" charset="0"/>
                <a:cs typeface="Segoe UI Semilight" panose="020B0402040204020203" pitchFamily="34" charset="0"/>
              </a:defRPr>
            </a:lvl1pPr>
            <a:lvl2pPr>
              <a:spcAft>
                <a:spcPts val="959"/>
              </a:spcAft>
              <a:defRPr>
                <a:solidFill>
                  <a:schemeClr val="tx2">
                    <a:lumMod val="75000"/>
                    <a:lumOff val="25000"/>
                  </a:schemeClr>
                </a:solidFill>
                <a:latin typeface="Segoe UI Semilight" panose="020B0402040204020203" pitchFamily="34" charset="0"/>
                <a:cs typeface="Segoe UI Semilight" panose="020B0402040204020203" pitchFamily="34" charset="0"/>
              </a:defRPr>
            </a:lvl2pPr>
            <a:lvl3pPr>
              <a:tabLst>
                <a:tab pos="169629" algn="l"/>
                <a:tab pos="339257" algn="l"/>
              </a:tabLst>
              <a:defRPr>
                <a:solidFill>
                  <a:schemeClr val="tx2">
                    <a:lumMod val="75000"/>
                    <a:lumOff val="25000"/>
                  </a:schemeClr>
                </a:solidFill>
                <a:latin typeface="Segoe UI Semilight" panose="020B0402040204020203" pitchFamily="34" charset="0"/>
                <a:cs typeface="Segoe UI Semilight" panose="020B0402040204020203" pitchFamily="34" charset="0"/>
              </a:defRPr>
            </a:lvl3pPr>
            <a:lvl4pPr>
              <a:defRPr>
                <a:solidFill>
                  <a:schemeClr val="tx2">
                    <a:lumMod val="75000"/>
                    <a:lumOff val="25000"/>
                  </a:schemeClr>
                </a:solidFill>
                <a:latin typeface="Segoe UI Semilight" panose="020B0402040204020203" pitchFamily="34" charset="0"/>
                <a:cs typeface="Segoe UI Semilight" panose="020B0402040204020203" pitchFamily="34" charset="0"/>
              </a:defRPr>
            </a:lvl4pPr>
            <a:lvl5pPr>
              <a:defRPr>
                <a:solidFill>
                  <a:schemeClr val="tx2">
                    <a:lumMod val="75000"/>
                    <a:lumOff val="25000"/>
                  </a:schemeClr>
                </a:solidFill>
                <a:latin typeface="Segoe UI Semilight" panose="020B0402040204020203" pitchFamily="34" charset="0"/>
                <a:cs typeface="Segoe UI Semilight" panose="020B0402040204020203" pitchFamily="34" charset="0"/>
              </a:defRPr>
            </a:lvl5pPr>
          </a:lstStyle>
          <a:p>
            <a:pPr lvl="0"/>
            <a:r>
              <a:rPr lang="en-US"/>
              <a:t>Edit Bullets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369028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extbox &amp; Title - 1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BFE4E51-FA15-4EC0-8129-B3A2B8BD90A3}"/>
              </a:ext>
            </a:extLst>
          </p:cNvPr>
          <p:cNvSpPr>
            <a:spLocks noGrp="1"/>
          </p:cNvSpPr>
          <p:nvPr>
            <p:ph type="title" hasCustomPrompt="1"/>
          </p:nvPr>
        </p:nvSpPr>
        <p:spPr>
          <a:xfrm>
            <a:off x="343940" y="1606859"/>
            <a:ext cx="11384595" cy="896644"/>
          </a:xfrm>
        </p:spPr>
        <p:txBody>
          <a:bodyPr anchor="ctr" anchorCtr="0"/>
          <a:lstStyle>
            <a:lvl1pPr>
              <a:defRPr>
                <a:solidFill>
                  <a:schemeClr val="bg1"/>
                </a:solidFill>
              </a:defRPr>
            </a:lvl1pPr>
          </a:lstStyle>
          <a:p>
            <a:r>
              <a:rPr lang="en-US"/>
              <a:t>Click to edit title</a:t>
            </a:r>
          </a:p>
        </p:txBody>
      </p:sp>
      <p:sp>
        <p:nvSpPr>
          <p:cNvPr id="15" name="Text Placeholder 11">
            <a:extLst>
              <a:ext uri="{FF2B5EF4-FFF2-40B4-BE49-F238E27FC236}">
                <a16:creationId xmlns:a16="http://schemas.microsoft.com/office/drawing/2014/main" id="{110C5D3E-7090-4C5E-8088-D040B0F91FE3}"/>
              </a:ext>
            </a:extLst>
          </p:cNvPr>
          <p:cNvSpPr>
            <a:spLocks noGrp="1"/>
          </p:cNvSpPr>
          <p:nvPr>
            <p:ph type="body" sz="quarter" idx="16" hasCustomPrompt="1"/>
          </p:nvPr>
        </p:nvSpPr>
        <p:spPr>
          <a:xfrm>
            <a:off x="343941" y="2749420"/>
            <a:ext cx="11384595" cy="3582956"/>
          </a:xfrm>
        </p:spPr>
        <p:txBody>
          <a:bodyPr/>
          <a:lstStyle>
            <a:lvl1pPr>
              <a:defRPr>
                <a:solidFill>
                  <a:schemeClr val="bg1"/>
                </a:solidFill>
                <a:latin typeface="Segoe UI Semilight" panose="020B0402040204020203" pitchFamily="34" charset="0"/>
                <a:cs typeface="Segoe UI Semilight" panose="020B0402040204020203" pitchFamily="34" charset="0"/>
              </a:defRPr>
            </a:lvl1pPr>
            <a:lvl2pPr>
              <a:spcAft>
                <a:spcPts val="959"/>
              </a:spcAft>
              <a:defRPr>
                <a:solidFill>
                  <a:schemeClr val="bg1"/>
                </a:solidFill>
                <a:latin typeface="Segoe UI Semilight" panose="020B0402040204020203" pitchFamily="34" charset="0"/>
                <a:cs typeface="Segoe UI Semilight" panose="020B0402040204020203" pitchFamily="34" charset="0"/>
              </a:defRPr>
            </a:lvl2pPr>
            <a:lvl3pPr>
              <a:tabLst>
                <a:tab pos="169629" algn="l"/>
                <a:tab pos="339257" algn="l"/>
              </a:tabLst>
              <a:defRPr>
                <a:solidFill>
                  <a:schemeClr val="bg1"/>
                </a:solidFill>
                <a:latin typeface="Segoe UI Semilight" panose="020B0402040204020203" pitchFamily="34" charset="0"/>
                <a:cs typeface="Segoe UI Semilight" panose="020B0402040204020203" pitchFamily="34" charset="0"/>
              </a:defRPr>
            </a:lvl3pPr>
            <a:lvl4pPr>
              <a:defRPr>
                <a:solidFill>
                  <a:schemeClr val="bg1"/>
                </a:solidFill>
                <a:latin typeface="Segoe UI Semilight" panose="020B0402040204020203" pitchFamily="34" charset="0"/>
                <a:cs typeface="Segoe UI Semilight" panose="020B0402040204020203" pitchFamily="34" charset="0"/>
              </a:defRPr>
            </a:lvl4pPr>
            <a:lvl5pPr>
              <a:defRPr>
                <a:solidFill>
                  <a:schemeClr val="bg1"/>
                </a:solidFill>
                <a:latin typeface="Segoe UI Semilight" panose="020B0402040204020203" pitchFamily="34" charset="0"/>
                <a:cs typeface="Segoe UI Semilight" panose="020B0402040204020203" pitchFamily="34" charset="0"/>
              </a:defRPr>
            </a:lvl5pPr>
          </a:lstStyle>
          <a:p>
            <a:pPr lvl="0"/>
            <a:r>
              <a:rPr lang="en-US"/>
              <a:t>Edit Bullets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689386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box &amp; Title - 2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BFE4E51-FA15-4EC0-8129-B3A2B8BD90A3}"/>
              </a:ext>
            </a:extLst>
          </p:cNvPr>
          <p:cNvSpPr>
            <a:spLocks noGrp="1"/>
          </p:cNvSpPr>
          <p:nvPr>
            <p:ph type="title" hasCustomPrompt="1"/>
          </p:nvPr>
        </p:nvSpPr>
        <p:spPr>
          <a:xfrm>
            <a:off x="343940" y="1606859"/>
            <a:ext cx="11384595" cy="826892"/>
          </a:xfrm>
        </p:spPr>
        <p:txBody>
          <a:bodyPr/>
          <a:lstStyle>
            <a:lvl1pPr>
              <a:defRPr>
                <a:solidFill>
                  <a:schemeClr val="tx2">
                    <a:lumMod val="75000"/>
                    <a:lumOff val="25000"/>
                  </a:schemeClr>
                </a:solidFill>
              </a:defRPr>
            </a:lvl1pPr>
          </a:lstStyle>
          <a:p>
            <a:r>
              <a:rPr lang="en-US"/>
              <a:t>Click to edit title</a:t>
            </a:r>
          </a:p>
        </p:txBody>
      </p:sp>
      <p:sp>
        <p:nvSpPr>
          <p:cNvPr id="5" name="Text Placeholder 11">
            <a:extLst>
              <a:ext uri="{FF2B5EF4-FFF2-40B4-BE49-F238E27FC236}">
                <a16:creationId xmlns:a16="http://schemas.microsoft.com/office/drawing/2014/main" id="{8188C9DD-6584-478D-BAB1-134AECE3B995}"/>
              </a:ext>
            </a:extLst>
          </p:cNvPr>
          <p:cNvSpPr>
            <a:spLocks noGrp="1"/>
          </p:cNvSpPr>
          <p:nvPr>
            <p:ph type="body" sz="quarter" idx="16" hasCustomPrompt="1"/>
          </p:nvPr>
        </p:nvSpPr>
        <p:spPr>
          <a:xfrm>
            <a:off x="343940" y="2736617"/>
            <a:ext cx="5470004" cy="3552216"/>
          </a:xfrm>
        </p:spPr>
        <p:txBody>
          <a:bodyPr/>
          <a:lstStyle>
            <a:lvl1pPr marL="0" marR="0" indent="0" algn="l" defTabSz="914423" rtl="0" eaLnBrk="1" fontAlgn="auto" latinLnBrk="0" hangingPunct="1">
              <a:lnSpc>
                <a:spcPct val="100000"/>
              </a:lnSpc>
              <a:spcBef>
                <a:spcPts val="0"/>
              </a:spcBef>
              <a:spcAft>
                <a:spcPts val="600"/>
              </a:spcAft>
              <a:buClrTx/>
              <a:buSzTx/>
              <a:buFont typeface="Wingdings" panose="05000000000000000000" pitchFamily="2" charset="2"/>
              <a:buNone/>
              <a:tabLst/>
              <a:defRPr lang="en-US" dirty="0">
                <a:solidFill>
                  <a:schemeClr val="tx2">
                    <a:lumMod val="75000"/>
                    <a:lumOff val="25000"/>
                  </a:schemeClr>
                </a:solidFill>
                <a:latin typeface="Segoe UI Semilight" panose="020B0402040204020203" pitchFamily="34" charset="0"/>
                <a:cs typeface="Segoe UI Semilight" panose="020B0402040204020203" pitchFamily="34" charset="0"/>
              </a:defRPr>
            </a:lvl1pPr>
            <a:lvl2pPr>
              <a:spcAft>
                <a:spcPts val="959"/>
              </a:spcAft>
              <a:defRPr>
                <a:solidFill>
                  <a:schemeClr val="bg1"/>
                </a:solidFill>
              </a:defRPr>
            </a:lvl2pPr>
            <a:lvl3pPr>
              <a:tabLst>
                <a:tab pos="169629" algn="l"/>
                <a:tab pos="339257" algn="l"/>
              </a:tabLst>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6" name="Text Placeholder 11">
            <a:extLst>
              <a:ext uri="{FF2B5EF4-FFF2-40B4-BE49-F238E27FC236}">
                <a16:creationId xmlns:a16="http://schemas.microsoft.com/office/drawing/2014/main" id="{C95130E1-7AC5-425D-A159-B503286EE1A2}"/>
              </a:ext>
            </a:extLst>
          </p:cNvPr>
          <p:cNvSpPr>
            <a:spLocks noGrp="1"/>
          </p:cNvSpPr>
          <p:nvPr>
            <p:ph type="body" sz="quarter" idx="17"/>
          </p:nvPr>
        </p:nvSpPr>
        <p:spPr>
          <a:xfrm>
            <a:off x="6095998" y="2736617"/>
            <a:ext cx="5621163" cy="3552216"/>
          </a:xfrm>
        </p:spPr>
        <p:txBody>
          <a:bodyPr/>
          <a:lstStyle>
            <a:lvl1pPr>
              <a:defRPr>
                <a:solidFill>
                  <a:schemeClr val="tx2">
                    <a:lumMod val="75000"/>
                    <a:lumOff val="25000"/>
                  </a:schemeClr>
                </a:solidFill>
                <a:latin typeface="Segoe UI Semilight" panose="020B0402040204020203" pitchFamily="34" charset="0"/>
                <a:cs typeface="Segoe UI Semilight" panose="020B0402040204020203" pitchFamily="34" charset="0"/>
              </a:defRPr>
            </a:lvl1pPr>
            <a:lvl2pPr>
              <a:spcAft>
                <a:spcPts val="959"/>
              </a:spcAft>
              <a:defRPr>
                <a:solidFill>
                  <a:schemeClr val="tx2">
                    <a:lumMod val="75000"/>
                    <a:lumOff val="25000"/>
                  </a:schemeClr>
                </a:solidFill>
                <a:latin typeface="Segoe UI Semilight" panose="020B0402040204020203" pitchFamily="34" charset="0"/>
                <a:cs typeface="Segoe UI Semilight" panose="020B0402040204020203" pitchFamily="34" charset="0"/>
              </a:defRPr>
            </a:lvl2pPr>
            <a:lvl3pPr>
              <a:tabLst>
                <a:tab pos="169629" algn="l"/>
                <a:tab pos="339257" algn="l"/>
              </a:tabLst>
              <a:defRPr>
                <a:solidFill>
                  <a:schemeClr val="tx2">
                    <a:lumMod val="75000"/>
                    <a:lumOff val="25000"/>
                  </a:schemeClr>
                </a:solidFill>
                <a:latin typeface="Segoe UI Semilight" panose="020B0402040204020203" pitchFamily="34" charset="0"/>
                <a:cs typeface="Segoe UI Semilight" panose="020B0402040204020203" pitchFamily="34" charset="0"/>
              </a:defRPr>
            </a:lvl3pPr>
            <a:lvl4pPr>
              <a:defRPr>
                <a:solidFill>
                  <a:schemeClr val="tx2">
                    <a:lumMod val="75000"/>
                    <a:lumOff val="25000"/>
                  </a:schemeClr>
                </a:solidFill>
                <a:latin typeface="Segoe UI Semilight" panose="020B0402040204020203" pitchFamily="34" charset="0"/>
                <a:cs typeface="Segoe UI Semilight" panose="020B0402040204020203" pitchFamily="34" charset="0"/>
              </a:defRPr>
            </a:lvl4pPr>
            <a:lvl5pPr>
              <a:defRPr>
                <a:solidFill>
                  <a:schemeClr val="tx2">
                    <a:lumMod val="75000"/>
                    <a:lumOff val="25000"/>
                  </a:schemeClr>
                </a:solidFill>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084275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extbox &amp; Title - 2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BFE4E51-FA15-4EC0-8129-B3A2B8BD90A3}"/>
              </a:ext>
            </a:extLst>
          </p:cNvPr>
          <p:cNvSpPr>
            <a:spLocks noGrp="1"/>
          </p:cNvSpPr>
          <p:nvPr>
            <p:ph type="title" hasCustomPrompt="1"/>
          </p:nvPr>
        </p:nvSpPr>
        <p:spPr>
          <a:xfrm>
            <a:off x="343940" y="1606859"/>
            <a:ext cx="11384595" cy="826892"/>
          </a:xfrm>
        </p:spPr>
        <p:txBody>
          <a:bodyPr/>
          <a:lstStyle>
            <a:lvl1pPr>
              <a:defRPr>
                <a:solidFill>
                  <a:schemeClr val="bg1"/>
                </a:solidFill>
              </a:defRPr>
            </a:lvl1pPr>
          </a:lstStyle>
          <a:p>
            <a:r>
              <a:rPr lang="en-US"/>
              <a:t>Click to edit title</a:t>
            </a:r>
          </a:p>
        </p:txBody>
      </p:sp>
      <p:sp>
        <p:nvSpPr>
          <p:cNvPr id="5" name="Text Placeholder 11">
            <a:extLst>
              <a:ext uri="{FF2B5EF4-FFF2-40B4-BE49-F238E27FC236}">
                <a16:creationId xmlns:a16="http://schemas.microsoft.com/office/drawing/2014/main" id="{8188C9DD-6584-478D-BAB1-134AECE3B995}"/>
              </a:ext>
            </a:extLst>
          </p:cNvPr>
          <p:cNvSpPr>
            <a:spLocks noGrp="1"/>
          </p:cNvSpPr>
          <p:nvPr>
            <p:ph type="body" sz="quarter" idx="16" hasCustomPrompt="1"/>
          </p:nvPr>
        </p:nvSpPr>
        <p:spPr>
          <a:xfrm>
            <a:off x="343940" y="2736617"/>
            <a:ext cx="5470004" cy="3552216"/>
          </a:xfrm>
        </p:spPr>
        <p:txBody>
          <a:bodyPr/>
          <a:lstStyle>
            <a:lvl1pPr marL="0" marR="0" indent="0" algn="l" defTabSz="914423" rtl="0" eaLnBrk="1" fontAlgn="auto" latinLnBrk="0" hangingPunct="1">
              <a:lnSpc>
                <a:spcPct val="100000"/>
              </a:lnSpc>
              <a:spcBef>
                <a:spcPts val="0"/>
              </a:spcBef>
              <a:spcAft>
                <a:spcPts val="600"/>
              </a:spcAft>
              <a:buClrTx/>
              <a:buSzTx/>
              <a:buFont typeface="Wingdings" panose="05000000000000000000" pitchFamily="2" charset="2"/>
              <a:buNone/>
              <a:tabLst/>
              <a:defRPr lang="en-US" dirty="0">
                <a:solidFill>
                  <a:schemeClr val="bg1"/>
                </a:solidFill>
                <a:latin typeface="Segoe UI Semilight" panose="020B0402040204020203" pitchFamily="34" charset="0"/>
                <a:cs typeface="Segoe UI Semilight" panose="020B0402040204020203" pitchFamily="34" charset="0"/>
              </a:defRPr>
            </a:lvl1pPr>
            <a:lvl2pPr>
              <a:spcAft>
                <a:spcPts val="959"/>
              </a:spcAft>
              <a:defRPr>
                <a:solidFill>
                  <a:schemeClr val="bg1"/>
                </a:solidFill>
              </a:defRPr>
            </a:lvl2pPr>
            <a:lvl3pPr>
              <a:tabLst>
                <a:tab pos="169629" algn="l"/>
                <a:tab pos="339257" algn="l"/>
              </a:tabLst>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6" name="Text Placeholder 11">
            <a:extLst>
              <a:ext uri="{FF2B5EF4-FFF2-40B4-BE49-F238E27FC236}">
                <a16:creationId xmlns:a16="http://schemas.microsoft.com/office/drawing/2014/main" id="{C95130E1-7AC5-425D-A159-B503286EE1A2}"/>
              </a:ext>
            </a:extLst>
          </p:cNvPr>
          <p:cNvSpPr>
            <a:spLocks noGrp="1"/>
          </p:cNvSpPr>
          <p:nvPr>
            <p:ph type="body" sz="quarter" idx="17"/>
          </p:nvPr>
        </p:nvSpPr>
        <p:spPr>
          <a:xfrm>
            <a:off x="6095998" y="2736617"/>
            <a:ext cx="5621163" cy="3552216"/>
          </a:xfrm>
        </p:spPr>
        <p:txBody>
          <a:bodyPr/>
          <a:lstStyle>
            <a:lvl1pPr>
              <a:defRPr>
                <a:solidFill>
                  <a:schemeClr val="bg1"/>
                </a:solidFill>
                <a:latin typeface="Segoe UI Semilight" panose="020B0402040204020203" pitchFamily="34" charset="0"/>
                <a:cs typeface="Segoe UI Semilight" panose="020B0402040204020203" pitchFamily="34" charset="0"/>
              </a:defRPr>
            </a:lvl1pPr>
            <a:lvl2pPr>
              <a:spcAft>
                <a:spcPts val="959"/>
              </a:spcAft>
              <a:defRPr>
                <a:solidFill>
                  <a:schemeClr val="bg1"/>
                </a:solidFill>
                <a:latin typeface="Segoe UI Semilight" panose="020B0402040204020203" pitchFamily="34" charset="0"/>
                <a:cs typeface="Segoe UI Semilight" panose="020B0402040204020203" pitchFamily="34" charset="0"/>
              </a:defRPr>
            </a:lvl2pPr>
            <a:lvl3pPr>
              <a:tabLst>
                <a:tab pos="169629" algn="l"/>
                <a:tab pos="339257" algn="l"/>
              </a:tabLst>
              <a:defRPr>
                <a:solidFill>
                  <a:schemeClr val="bg1"/>
                </a:solidFill>
                <a:latin typeface="Segoe UI Semilight" panose="020B0402040204020203" pitchFamily="34" charset="0"/>
                <a:cs typeface="Segoe UI Semilight" panose="020B0402040204020203" pitchFamily="34" charset="0"/>
              </a:defRPr>
            </a:lvl3pPr>
            <a:lvl4pPr>
              <a:defRPr>
                <a:solidFill>
                  <a:schemeClr val="bg1"/>
                </a:solidFill>
                <a:latin typeface="Segoe UI Semilight" panose="020B0402040204020203" pitchFamily="34" charset="0"/>
                <a:cs typeface="Segoe UI Semilight" panose="020B0402040204020203" pitchFamily="34" charset="0"/>
              </a:defRPr>
            </a:lvl4pPr>
            <a:lvl5pPr>
              <a:defRPr>
                <a:solidFill>
                  <a:schemeClr val="bg1"/>
                </a:solidFill>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166099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box &amp; Title - 3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BFE4E51-FA15-4EC0-8129-B3A2B8BD90A3}"/>
              </a:ext>
            </a:extLst>
          </p:cNvPr>
          <p:cNvSpPr>
            <a:spLocks noGrp="1"/>
          </p:cNvSpPr>
          <p:nvPr>
            <p:ph type="title" hasCustomPrompt="1"/>
          </p:nvPr>
        </p:nvSpPr>
        <p:spPr>
          <a:xfrm>
            <a:off x="343940" y="1457570"/>
            <a:ext cx="11384595" cy="826892"/>
          </a:xfrm>
        </p:spPr>
        <p:txBody>
          <a:bodyPr/>
          <a:lstStyle>
            <a:lvl1pPr>
              <a:defRPr>
                <a:solidFill>
                  <a:schemeClr val="tx2">
                    <a:lumMod val="75000"/>
                    <a:lumOff val="25000"/>
                  </a:schemeClr>
                </a:solidFill>
              </a:defRPr>
            </a:lvl1pPr>
          </a:lstStyle>
          <a:p>
            <a:r>
              <a:rPr lang="en-US"/>
              <a:t>Click to edit title</a:t>
            </a:r>
          </a:p>
        </p:txBody>
      </p:sp>
      <p:sp>
        <p:nvSpPr>
          <p:cNvPr id="8" name="Text Placeholder 11">
            <a:extLst>
              <a:ext uri="{FF2B5EF4-FFF2-40B4-BE49-F238E27FC236}">
                <a16:creationId xmlns:a16="http://schemas.microsoft.com/office/drawing/2014/main" id="{3E5ECF5F-31FB-4478-8BA0-BDA7ED682FB1}"/>
              </a:ext>
            </a:extLst>
          </p:cNvPr>
          <p:cNvSpPr>
            <a:spLocks noGrp="1"/>
          </p:cNvSpPr>
          <p:nvPr>
            <p:ph type="body" sz="quarter" idx="18"/>
          </p:nvPr>
        </p:nvSpPr>
        <p:spPr>
          <a:xfrm>
            <a:off x="4425453" y="2546142"/>
            <a:ext cx="3341091" cy="3736470"/>
          </a:xfrm>
        </p:spPr>
        <p:txBody>
          <a:bodyPr/>
          <a:lstStyle>
            <a:lvl1pPr>
              <a:defRPr>
                <a:solidFill>
                  <a:schemeClr val="tx2">
                    <a:lumMod val="75000"/>
                    <a:lumOff val="25000"/>
                  </a:schemeClr>
                </a:solidFill>
                <a:latin typeface="Segoe UI Semilight" panose="020B0402040204020203" pitchFamily="34" charset="0"/>
                <a:cs typeface="Segoe UI Semilight" panose="020B0402040204020203" pitchFamily="34" charset="0"/>
              </a:defRPr>
            </a:lvl1pPr>
            <a:lvl2pPr>
              <a:defRPr>
                <a:solidFill>
                  <a:schemeClr val="tx2">
                    <a:lumMod val="75000"/>
                    <a:lumOff val="25000"/>
                  </a:schemeClr>
                </a:solidFill>
                <a:latin typeface="Segoe UI Semilight" panose="020B0402040204020203" pitchFamily="34" charset="0"/>
                <a:cs typeface="Segoe UI Semilight" panose="020B0402040204020203" pitchFamily="34" charset="0"/>
              </a:defRPr>
            </a:lvl2pPr>
            <a:lvl3pPr>
              <a:tabLst>
                <a:tab pos="169629" algn="l"/>
                <a:tab pos="339257" algn="l"/>
              </a:tabLst>
              <a:defRPr>
                <a:solidFill>
                  <a:schemeClr val="tx2">
                    <a:lumMod val="75000"/>
                    <a:lumOff val="25000"/>
                  </a:schemeClr>
                </a:solidFill>
                <a:latin typeface="Segoe UI Semilight" panose="020B0402040204020203" pitchFamily="34" charset="0"/>
                <a:cs typeface="Segoe UI Semilight" panose="020B0402040204020203" pitchFamily="34" charset="0"/>
              </a:defRPr>
            </a:lvl3pPr>
            <a:lvl4pPr>
              <a:defRPr>
                <a:solidFill>
                  <a:schemeClr val="tx2">
                    <a:lumMod val="75000"/>
                    <a:lumOff val="25000"/>
                  </a:schemeClr>
                </a:solidFill>
                <a:latin typeface="Segoe UI Semilight" panose="020B0402040204020203" pitchFamily="34" charset="0"/>
                <a:cs typeface="Segoe UI Semilight" panose="020B0402040204020203" pitchFamily="34" charset="0"/>
              </a:defRPr>
            </a:lvl4pPr>
            <a:lvl5pPr>
              <a:defRPr>
                <a:solidFill>
                  <a:schemeClr val="tx2">
                    <a:lumMod val="75000"/>
                    <a:lumOff val="25000"/>
                  </a:schemeClr>
                </a:solidFill>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1">
            <a:extLst>
              <a:ext uri="{FF2B5EF4-FFF2-40B4-BE49-F238E27FC236}">
                <a16:creationId xmlns:a16="http://schemas.microsoft.com/office/drawing/2014/main" id="{144C85FC-B6D3-4C79-A6BD-BA8337451067}"/>
              </a:ext>
            </a:extLst>
          </p:cNvPr>
          <p:cNvSpPr>
            <a:spLocks noGrp="1"/>
          </p:cNvSpPr>
          <p:nvPr>
            <p:ph type="body" sz="quarter" idx="19"/>
          </p:nvPr>
        </p:nvSpPr>
        <p:spPr>
          <a:xfrm>
            <a:off x="8506966" y="2546142"/>
            <a:ext cx="3341092" cy="3736470"/>
          </a:xfrm>
        </p:spPr>
        <p:txBody>
          <a:bodyPr/>
          <a:lstStyle>
            <a:lvl1pPr>
              <a:defRPr>
                <a:solidFill>
                  <a:schemeClr val="tx2">
                    <a:lumMod val="75000"/>
                    <a:lumOff val="25000"/>
                  </a:schemeClr>
                </a:solidFill>
                <a:latin typeface="Segoe UI Semilight" panose="020B0402040204020203" pitchFamily="34" charset="0"/>
                <a:cs typeface="Segoe UI Semilight" panose="020B0402040204020203" pitchFamily="34" charset="0"/>
              </a:defRPr>
            </a:lvl1pPr>
            <a:lvl2pPr>
              <a:defRPr>
                <a:solidFill>
                  <a:schemeClr val="tx2">
                    <a:lumMod val="75000"/>
                    <a:lumOff val="25000"/>
                  </a:schemeClr>
                </a:solidFill>
                <a:latin typeface="Segoe UI Semilight" panose="020B0402040204020203" pitchFamily="34" charset="0"/>
                <a:cs typeface="Segoe UI Semilight" panose="020B0402040204020203" pitchFamily="34" charset="0"/>
              </a:defRPr>
            </a:lvl2pPr>
            <a:lvl3pPr>
              <a:defRPr>
                <a:solidFill>
                  <a:schemeClr val="tx2">
                    <a:lumMod val="75000"/>
                    <a:lumOff val="25000"/>
                  </a:schemeClr>
                </a:solidFill>
                <a:latin typeface="Segoe UI Semilight" panose="020B0402040204020203" pitchFamily="34" charset="0"/>
                <a:cs typeface="Segoe UI Semilight" panose="020B0402040204020203" pitchFamily="34" charset="0"/>
              </a:defRPr>
            </a:lvl3pPr>
            <a:lvl4pPr>
              <a:defRPr>
                <a:solidFill>
                  <a:schemeClr val="tx2">
                    <a:lumMod val="75000"/>
                    <a:lumOff val="25000"/>
                  </a:schemeClr>
                </a:solidFill>
                <a:latin typeface="Segoe UI Semilight" panose="020B0402040204020203" pitchFamily="34" charset="0"/>
                <a:cs typeface="Segoe UI Semilight" panose="020B0402040204020203" pitchFamily="34" charset="0"/>
              </a:defRPr>
            </a:lvl4pPr>
            <a:lvl5pPr>
              <a:defRPr>
                <a:solidFill>
                  <a:schemeClr val="tx2">
                    <a:lumMod val="75000"/>
                    <a:lumOff val="25000"/>
                  </a:schemeClr>
                </a:solidFill>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1">
            <a:extLst>
              <a:ext uri="{FF2B5EF4-FFF2-40B4-BE49-F238E27FC236}">
                <a16:creationId xmlns:a16="http://schemas.microsoft.com/office/drawing/2014/main" id="{005B4007-A849-407E-9DA1-E57B9BE6C17E}"/>
              </a:ext>
            </a:extLst>
          </p:cNvPr>
          <p:cNvSpPr>
            <a:spLocks noGrp="1"/>
          </p:cNvSpPr>
          <p:nvPr>
            <p:ph type="body" sz="quarter" idx="20"/>
          </p:nvPr>
        </p:nvSpPr>
        <p:spPr>
          <a:xfrm>
            <a:off x="343940" y="2552162"/>
            <a:ext cx="3341091" cy="3736470"/>
          </a:xfrm>
        </p:spPr>
        <p:txBody>
          <a:bodyPr/>
          <a:lstStyle>
            <a:lvl1pPr>
              <a:defRPr>
                <a:solidFill>
                  <a:schemeClr val="tx2">
                    <a:lumMod val="75000"/>
                    <a:lumOff val="25000"/>
                  </a:schemeClr>
                </a:solidFill>
                <a:latin typeface="Segoe UI Semilight" panose="020B0402040204020203" pitchFamily="34" charset="0"/>
                <a:cs typeface="Segoe UI Semilight" panose="020B0402040204020203" pitchFamily="34" charset="0"/>
              </a:defRPr>
            </a:lvl1pPr>
            <a:lvl2pPr>
              <a:defRPr>
                <a:solidFill>
                  <a:schemeClr val="tx2">
                    <a:lumMod val="75000"/>
                    <a:lumOff val="25000"/>
                  </a:schemeClr>
                </a:solidFill>
                <a:latin typeface="Segoe UI Semilight" panose="020B0402040204020203" pitchFamily="34" charset="0"/>
                <a:cs typeface="Segoe UI Semilight" panose="020B0402040204020203" pitchFamily="34" charset="0"/>
              </a:defRPr>
            </a:lvl2pPr>
            <a:lvl3pPr>
              <a:tabLst>
                <a:tab pos="169629" algn="l"/>
                <a:tab pos="339257" algn="l"/>
              </a:tabLst>
              <a:defRPr>
                <a:solidFill>
                  <a:schemeClr val="tx2">
                    <a:lumMod val="75000"/>
                    <a:lumOff val="25000"/>
                  </a:schemeClr>
                </a:solidFill>
                <a:latin typeface="Segoe UI Semilight" panose="020B0402040204020203" pitchFamily="34" charset="0"/>
                <a:cs typeface="Segoe UI Semilight" panose="020B0402040204020203" pitchFamily="34" charset="0"/>
              </a:defRPr>
            </a:lvl3pPr>
            <a:lvl4pPr>
              <a:defRPr>
                <a:solidFill>
                  <a:schemeClr val="tx2">
                    <a:lumMod val="75000"/>
                    <a:lumOff val="25000"/>
                  </a:schemeClr>
                </a:solidFill>
                <a:latin typeface="Segoe UI Semilight" panose="020B0402040204020203" pitchFamily="34" charset="0"/>
                <a:cs typeface="Segoe UI Semilight" panose="020B0402040204020203" pitchFamily="34" charset="0"/>
              </a:defRPr>
            </a:lvl4pPr>
            <a:lvl5pPr>
              <a:defRPr>
                <a:solidFill>
                  <a:schemeClr val="tx2">
                    <a:lumMod val="75000"/>
                    <a:lumOff val="25000"/>
                  </a:schemeClr>
                </a:solidFill>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33013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extbox &amp; Title - 3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BFE4E51-FA15-4EC0-8129-B3A2B8BD90A3}"/>
              </a:ext>
            </a:extLst>
          </p:cNvPr>
          <p:cNvSpPr>
            <a:spLocks noGrp="1"/>
          </p:cNvSpPr>
          <p:nvPr>
            <p:ph type="title" hasCustomPrompt="1"/>
          </p:nvPr>
        </p:nvSpPr>
        <p:spPr>
          <a:xfrm>
            <a:off x="343940" y="1457570"/>
            <a:ext cx="11384595" cy="826892"/>
          </a:xfrm>
        </p:spPr>
        <p:txBody>
          <a:bodyPr/>
          <a:lstStyle>
            <a:lvl1pPr>
              <a:defRPr>
                <a:solidFill>
                  <a:schemeClr val="bg1"/>
                </a:solidFill>
              </a:defRPr>
            </a:lvl1pPr>
          </a:lstStyle>
          <a:p>
            <a:r>
              <a:rPr lang="en-US"/>
              <a:t>Click to edit title</a:t>
            </a:r>
          </a:p>
        </p:txBody>
      </p:sp>
      <p:sp>
        <p:nvSpPr>
          <p:cNvPr id="8" name="Text Placeholder 11">
            <a:extLst>
              <a:ext uri="{FF2B5EF4-FFF2-40B4-BE49-F238E27FC236}">
                <a16:creationId xmlns:a16="http://schemas.microsoft.com/office/drawing/2014/main" id="{3E5ECF5F-31FB-4478-8BA0-BDA7ED682FB1}"/>
              </a:ext>
            </a:extLst>
          </p:cNvPr>
          <p:cNvSpPr>
            <a:spLocks noGrp="1"/>
          </p:cNvSpPr>
          <p:nvPr>
            <p:ph type="body" sz="quarter" idx="18"/>
          </p:nvPr>
        </p:nvSpPr>
        <p:spPr>
          <a:xfrm>
            <a:off x="4425453" y="2546142"/>
            <a:ext cx="3341091" cy="3736470"/>
          </a:xfrm>
        </p:spPr>
        <p:txBody>
          <a:bodyPr/>
          <a:lstStyle>
            <a:lvl1pPr>
              <a:defRPr>
                <a:solidFill>
                  <a:schemeClr val="bg1"/>
                </a:solidFill>
                <a:latin typeface="Segoe UI Semilight" panose="020B0402040204020203" pitchFamily="34" charset="0"/>
                <a:cs typeface="Segoe UI Semilight" panose="020B0402040204020203" pitchFamily="34" charset="0"/>
              </a:defRPr>
            </a:lvl1pPr>
            <a:lvl2pPr>
              <a:defRPr>
                <a:solidFill>
                  <a:schemeClr val="bg1"/>
                </a:solidFill>
                <a:latin typeface="Segoe UI Semilight" panose="020B0402040204020203" pitchFamily="34" charset="0"/>
                <a:cs typeface="Segoe UI Semilight" panose="020B0402040204020203" pitchFamily="34" charset="0"/>
              </a:defRPr>
            </a:lvl2pPr>
            <a:lvl3pPr>
              <a:tabLst>
                <a:tab pos="169629" algn="l"/>
                <a:tab pos="339257" algn="l"/>
              </a:tabLst>
              <a:defRPr>
                <a:solidFill>
                  <a:schemeClr val="bg1"/>
                </a:solidFill>
                <a:latin typeface="Segoe UI Semilight" panose="020B0402040204020203" pitchFamily="34" charset="0"/>
                <a:cs typeface="Segoe UI Semilight" panose="020B0402040204020203" pitchFamily="34" charset="0"/>
              </a:defRPr>
            </a:lvl3pPr>
            <a:lvl4pPr>
              <a:defRPr>
                <a:solidFill>
                  <a:schemeClr val="bg1"/>
                </a:solidFill>
                <a:latin typeface="Segoe UI Semilight" panose="020B0402040204020203" pitchFamily="34" charset="0"/>
                <a:cs typeface="Segoe UI Semilight" panose="020B0402040204020203" pitchFamily="34" charset="0"/>
              </a:defRPr>
            </a:lvl4pPr>
            <a:lvl5pPr>
              <a:defRPr>
                <a:solidFill>
                  <a:schemeClr val="bg1"/>
                </a:solidFill>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1">
            <a:extLst>
              <a:ext uri="{FF2B5EF4-FFF2-40B4-BE49-F238E27FC236}">
                <a16:creationId xmlns:a16="http://schemas.microsoft.com/office/drawing/2014/main" id="{144C85FC-B6D3-4C79-A6BD-BA8337451067}"/>
              </a:ext>
            </a:extLst>
          </p:cNvPr>
          <p:cNvSpPr>
            <a:spLocks noGrp="1"/>
          </p:cNvSpPr>
          <p:nvPr>
            <p:ph type="body" sz="quarter" idx="19"/>
          </p:nvPr>
        </p:nvSpPr>
        <p:spPr>
          <a:xfrm>
            <a:off x="8506966" y="2546142"/>
            <a:ext cx="3341092" cy="3736470"/>
          </a:xfrm>
        </p:spPr>
        <p:txBody>
          <a:bodyPr/>
          <a:lstStyle>
            <a:lvl1pPr>
              <a:defRPr>
                <a:solidFill>
                  <a:schemeClr val="bg1"/>
                </a:solidFill>
                <a:latin typeface="Segoe UI Semilight" panose="020B0402040204020203" pitchFamily="34" charset="0"/>
                <a:cs typeface="Segoe UI Semilight" panose="020B0402040204020203" pitchFamily="34" charset="0"/>
              </a:defRPr>
            </a:lvl1pPr>
            <a:lvl2pPr>
              <a:defRPr>
                <a:solidFill>
                  <a:schemeClr val="bg1"/>
                </a:solidFill>
                <a:latin typeface="Segoe UI Semilight" panose="020B0402040204020203" pitchFamily="34" charset="0"/>
                <a:cs typeface="Segoe UI Semilight" panose="020B0402040204020203" pitchFamily="34" charset="0"/>
              </a:defRPr>
            </a:lvl2pPr>
            <a:lvl3pPr>
              <a:defRPr>
                <a:solidFill>
                  <a:schemeClr val="bg1"/>
                </a:solidFill>
                <a:latin typeface="Segoe UI Semilight" panose="020B0402040204020203" pitchFamily="34" charset="0"/>
                <a:cs typeface="Segoe UI Semilight" panose="020B0402040204020203" pitchFamily="34" charset="0"/>
              </a:defRPr>
            </a:lvl3pPr>
            <a:lvl4pPr>
              <a:defRPr>
                <a:solidFill>
                  <a:schemeClr val="bg1"/>
                </a:solidFill>
                <a:latin typeface="Segoe UI Semilight" panose="020B0402040204020203" pitchFamily="34" charset="0"/>
                <a:cs typeface="Segoe UI Semilight" panose="020B0402040204020203" pitchFamily="34" charset="0"/>
              </a:defRPr>
            </a:lvl4pPr>
            <a:lvl5pPr>
              <a:defRPr>
                <a:solidFill>
                  <a:schemeClr val="bg1"/>
                </a:solidFill>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1">
            <a:extLst>
              <a:ext uri="{FF2B5EF4-FFF2-40B4-BE49-F238E27FC236}">
                <a16:creationId xmlns:a16="http://schemas.microsoft.com/office/drawing/2014/main" id="{005B4007-A849-407E-9DA1-E57B9BE6C17E}"/>
              </a:ext>
            </a:extLst>
          </p:cNvPr>
          <p:cNvSpPr>
            <a:spLocks noGrp="1"/>
          </p:cNvSpPr>
          <p:nvPr>
            <p:ph type="body" sz="quarter" idx="20"/>
          </p:nvPr>
        </p:nvSpPr>
        <p:spPr>
          <a:xfrm>
            <a:off x="343940" y="2552162"/>
            <a:ext cx="3341091" cy="3736470"/>
          </a:xfrm>
        </p:spPr>
        <p:txBody>
          <a:bodyPr/>
          <a:lstStyle>
            <a:lvl1pPr>
              <a:defRPr>
                <a:solidFill>
                  <a:schemeClr val="bg1"/>
                </a:solidFill>
                <a:latin typeface="Segoe UI Semilight" panose="020B0402040204020203" pitchFamily="34" charset="0"/>
                <a:cs typeface="Segoe UI Semilight" panose="020B0402040204020203" pitchFamily="34" charset="0"/>
              </a:defRPr>
            </a:lvl1pPr>
            <a:lvl2pPr>
              <a:defRPr>
                <a:solidFill>
                  <a:schemeClr val="bg1"/>
                </a:solidFill>
                <a:latin typeface="Segoe UI Semilight" panose="020B0402040204020203" pitchFamily="34" charset="0"/>
                <a:cs typeface="Segoe UI Semilight" panose="020B0402040204020203" pitchFamily="34" charset="0"/>
              </a:defRPr>
            </a:lvl2pPr>
            <a:lvl3pPr>
              <a:tabLst>
                <a:tab pos="169629" algn="l"/>
                <a:tab pos="339257" algn="l"/>
              </a:tabLst>
              <a:defRPr>
                <a:solidFill>
                  <a:schemeClr val="bg1"/>
                </a:solidFill>
                <a:latin typeface="Segoe UI Semilight" panose="020B0402040204020203" pitchFamily="34" charset="0"/>
                <a:cs typeface="Segoe UI Semilight" panose="020B0402040204020203" pitchFamily="34" charset="0"/>
              </a:defRPr>
            </a:lvl3pPr>
            <a:lvl4pPr>
              <a:defRPr>
                <a:solidFill>
                  <a:schemeClr val="bg1"/>
                </a:solidFill>
                <a:latin typeface="Segoe UI Semilight" panose="020B0402040204020203" pitchFamily="34" charset="0"/>
                <a:cs typeface="Segoe UI Semilight" panose="020B0402040204020203" pitchFamily="34" charset="0"/>
              </a:defRPr>
            </a:lvl4pPr>
            <a:lvl5pPr>
              <a:defRPr>
                <a:solidFill>
                  <a:schemeClr val="bg1"/>
                </a:solidFill>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505208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Large Text Blo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1920371-0157-48D2-B25E-63C079B0C1FE}"/>
              </a:ext>
            </a:extLst>
          </p:cNvPr>
          <p:cNvSpPr>
            <a:spLocks noGrp="1"/>
          </p:cNvSpPr>
          <p:nvPr>
            <p:ph type="body" sz="quarter" idx="10"/>
          </p:nvPr>
        </p:nvSpPr>
        <p:spPr>
          <a:xfrm>
            <a:off x="1028973" y="1750119"/>
            <a:ext cx="10134051" cy="4360862"/>
          </a:xfrm>
        </p:spPr>
        <p:txBody>
          <a:bodyPr/>
          <a:lstStyle>
            <a:lvl1pPr>
              <a:defRPr sz="2200">
                <a:solidFill>
                  <a:schemeClr val="tx2">
                    <a:lumMod val="75000"/>
                    <a:lumOff val="25000"/>
                  </a:schemeClr>
                </a:solidFill>
                <a:latin typeface="Segoe UI Semilight" panose="020B0402040204020203" pitchFamily="34" charset="0"/>
                <a:cs typeface="Segoe UI Semilight" panose="020B0402040204020203" pitchFamily="34" charset="0"/>
              </a:defRPr>
            </a:lvl1pPr>
            <a:lvl2pPr>
              <a:defRPr sz="2200">
                <a:solidFill>
                  <a:schemeClr val="tx2">
                    <a:lumMod val="75000"/>
                    <a:lumOff val="25000"/>
                  </a:schemeClr>
                </a:solidFill>
                <a:latin typeface="Segoe UI Semilight" panose="020B0402040204020203" pitchFamily="34" charset="0"/>
                <a:cs typeface="Segoe UI Semilight" panose="020B0402040204020203" pitchFamily="34" charset="0"/>
              </a:defRPr>
            </a:lvl2pPr>
            <a:lvl3pPr>
              <a:defRPr sz="2200">
                <a:solidFill>
                  <a:schemeClr val="tx2">
                    <a:lumMod val="75000"/>
                    <a:lumOff val="25000"/>
                  </a:schemeClr>
                </a:solidFill>
                <a:latin typeface="Segoe UI Semilight" panose="020B0402040204020203" pitchFamily="34" charset="0"/>
                <a:cs typeface="Segoe UI Semilight" panose="020B0402040204020203" pitchFamily="34" charset="0"/>
              </a:defRPr>
            </a:lvl3pPr>
            <a:lvl4pPr>
              <a:defRPr sz="2200">
                <a:solidFill>
                  <a:schemeClr val="tx2">
                    <a:lumMod val="75000"/>
                    <a:lumOff val="25000"/>
                  </a:schemeClr>
                </a:solidFill>
                <a:latin typeface="Segoe UI Semilight" panose="020B0402040204020203" pitchFamily="34" charset="0"/>
                <a:cs typeface="Segoe UI Semilight" panose="020B0402040204020203" pitchFamily="34" charset="0"/>
              </a:defRPr>
            </a:lvl4pPr>
            <a:lvl5pPr>
              <a:defRPr sz="2200">
                <a:solidFill>
                  <a:schemeClr val="tx2">
                    <a:lumMod val="75000"/>
                    <a:lumOff val="25000"/>
                  </a:schemeClr>
                </a:solidFill>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0807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ro Image - Text Overlay L">
    <p:bg>
      <p:bgPr>
        <a:solidFill>
          <a:schemeClr val="accent2"/>
        </a:solidFill>
        <a:effectLst/>
      </p:bgPr>
    </p:bg>
    <p:spTree>
      <p:nvGrpSpPr>
        <p:cNvPr id="1" name=""/>
        <p:cNvGrpSpPr/>
        <p:nvPr/>
      </p:nvGrpSpPr>
      <p:grpSpPr>
        <a:xfrm>
          <a:off x="0" y="0"/>
          <a:ext cx="0" cy="0"/>
          <a:chOff x="0" y="0"/>
          <a:chExt cx="0" cy="0"/>
        </a:xfrm>
      </p:grpSpPr>
      <p:sp>
        <p:nvSpPr>
          <p:cNvPr id="9" name="Picture Placeholder 6"/>
          <p:cNvSpPr>
            <a:spLocks noGrp="1"/>
          </p:cNvSpPr>
          <p:nvPr>
            <p:ph type="pic" sz="quarter" idx="24" hasCustomPrompt="1"/>
          </p:nvPr>
        </p:nvSpPr>
        <p:spPr>
          <a:xfrm>
            <a:off x="246743" y="196475"/>
            <a:ext cx="11698514" cy="6465050"/>
          </a:xfrm>
          <a:solidFill>
            <a:schemeClr val="tx1"/>
          </a:solidFill>
          <a:ln>
            <a:noFill/>
          </a:ln>
        </p:spPr>
        <p:txBody>
          <a:bodyPr lIns="360000" tIns="360000" rIns="360000" bIns="360000">
            <a:normAutofit/>
          </a:bodyPr>
          <a:lstStyle>
            <a:lvl1pPr algn="ctr">
              <a:defRPr sz="1001" b="1" i="0" cap="none"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Tree>
    <p:extLst>
      <p:ext uri="{BB962C8B-B14F-4D97-AF65-F5344CB8AC3E}">
        <p14:creationId xmlns:p14="http://schemas.microsoft.com/office/powerpoint/2010/main" val="19196449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rge Image with Text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23" hasCustomPrompt="1"/>
          </p:nvPr>
        </p:nvSpPr>
        <p:spPr>
          <a:xfrm>
            <a:off x="4270787" y="0"/>
            <a:ext cx="7921214" cy="6858000"/>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5" name="Title 10">
            <a:extLst>
              <a:ext uri="{FF2B5EF4-FFF2-40B4-BE49-F238E27FC236}">
                <a16:creationId xmlns:a16="http://schemas.microsoft.com/office/drawing/2014/main" id="{CEA3D2B0-25BB-44B0-9D6F-E5BA4987F02B}"/>
              </a:ext>
            </a:extLst>
          </p:cNvPr>
          <p:cNvSpPr>
            <a:spLocks noGrp="1"/>
          </p:cNvSpPr>
          <p:nvPr>
            <p:ph type="title" hasCustomPrompt="1"/>
          </p:nvPr>
        </p:nvSpPr>
        <p:spPr>
          <a:xfrm>
            <a:off x="193020" y="373857"/>
            <a:ext cx="3908464" cy="622706"/>
          </a:xfrm>
        </p:spPr>
        <p:txBody>
          <a:bodyPr anchor="ctr" anchorCtr="0"/>
          <a:lstStyle>
            <a:lvl1pPr>
              <a:defRPr sz="2800">
                <a:solidFill>
                  <a:schemeClr val="bg1"/>
                </a:solidFill>
              </a:defRPr>
            </a:lvl1pPr>
          </a:lstStyle>
          <a:p>
            <a:r>
              <a:rPr lang="en-US"/>
              <a:t>edit title here</a:t>
            </a:r>
          </a:p>
        </p:txBody>
      </p:sp>
      <p:sp>
        <p:nvSpPr>
          <p:cNvPr id="6" name="Text Placeholder 11">
            <a:extLst>
              <a:ext uri="{FF2B5EF4-FFF2-40B4-BE49-F238E27FC236}">
                <a16:creationId xmlns:a16="http://schemas.microsoft.com/office/drawing/2014/main" id="{12FBAFD4-ADB3-403E-958D-781B6720877C}"/>
              </a:ext>
            </a:extLst>
          </p:cNvPr>
          <p:cNvSpPr>
            <a:spLocks noGrp="1"/>
          </p:cNvSpPr>
          <p:nvPr>
            <p:ph type="body" sz="quarter" idx="17" hasCustomPrompt="1"/>
          </p:nvPr>
        </p:nvSpPr>
        <p:spPr>
          <a:xfrm>
            <a:off x="193020" y="1542662"/>
            <a:ext cx="3908464" cy="3856652"/>
          </a:xfrm>
        </p:spPr>
        <p:txBody>
          <a:bodyPr/>
          <a:lstStyle>
            <a:lvl1pPr marL="0" indent="0" rtl="0">
              <a:buNone/>
              <a:defRPr lang="en-US" sz="2400" dirty="0" smtClean="0">
                <a:solidFill>
                  <a:schemeClr val="bg1"/>
                </a:solidFill>
                <a:latin typeface="Segoe UI Semilight" panose="020B0402040204020203" pitchFamily="34" charset="0"/>
                <a:cs typeface="Segoe UI Semilight" panose="020B0402040204020203" pitchFamily="34" charset="0"/>
              </a:defRPr>
            </a:lvl1pPr>
            <a:lvl2pPr marL="287338" indent="0">
              <a:buNone/>
              <a:defRPr>
                <a:solidFill>
                  <a:schemeClr val="bg1"/>
                </a:solidFill>
                <a:latin typeface="Segoe UI Semilight" panose="020B0402040204020203" pitchFamily="34" charset="0"/>
                <a:cs typeface="Segoe UI Semilight" panose="020B0402040204020203" pitchFamily="34" charset="0"/>
              </a:defRPr>
            </a:lvl2pPr>
            <a:lvl3pPr>
              <a:defRPr>
                <a:solidFill>
                  <a:schemeClr val="bg1"/>
                </a:solidFill>
                <a:latin typeface="Segoe UI Semilight" panose="020B0402040204020203" pitchFamily="34" charset="0"/>
                <a:cs typeface="Segoe UI Semilight" panose="020B0402040204020203" pitchFamily="34" charset="0"/>
              </a:defRPr>
            </a:lvl3pPr>
            <a:lvl4pPr>
              <a:defRPr>
                <a:solidFill>
                  <a:schemeClr val="bg1"/>
                </a:solidFill>
                <a:latin typeface="Segoe UI Semilight" panose="020B0402040204020203" pitchFamily="34" charset="0"/>
                <a:cs typeface="Segoe UI Semilight" panose="020B0402040204020203" pitchFamily="34" charset="0"/>
              </a:defRPr>
            </a:lvl4pPr>
            <a:lvl5pPr marL="1201738" indent="0">
              <a:buNone/>
              <a:defRPr>
                <a:solidFill>
                  <a:schemeClr val="bg1"/>
                </a:solidFill>
                <a:latin typeface="Segoe UI Semilight" panose="020B0402040204020203" pitchFamily="34" charset="0"/>
                <a:cs typeface="Segoe UI Semilight" panose="020B0402040204020203" pitchFamily="34" charset="0"/>
              </a:defRPr>
            </a:lvl5pPr>
          </a:lstStyle>
          <a:p>
            <a:pPr lvl="0"/>
            <a:r>
              <a:rPr lang="en-US"/>
              <a:t>Arum </a:t>
            </a:r>
            <a:r>
              <a:rPr lang="en-US" err="1"/>
              <a:t>saped</a:t>
            </a:r>
            <a:r>
              <a:rPr lang="en-US"/>
              <a:t> </a:t>
            </a:r>
            <a:r>
              <a:rPr lang="en-US" err="1"/>
              <a:t>quis</a:t>
            </a:r>
            <a:r>
              <a:rPr lang="en-US"/>
              <a:t> </a:t>
            </a:r>
            <a:r>
              <a:rPr lang="en-US" err="1"/>
              <a:t>eos</a:t>
            </a:r>
            <a:r>
              <a:rPr lang="en-US"/>
              <a:t> </a:t>
            </a:r>
            <a:r>
              <a:rPr lang="en-US" err="1"/>
              <a:t>eum</a:t>
            </a:r>
            <a:r>
              <a:rPr lang="en-US"/>
              <a:t> </a:t>
            </a:r>
            <a:r>
              <a:rPr lang="en-US" err="1"/>
              <a:t>latur</a:t>
            </a:r>
            <a:r>
              <a:rPr lang="en-US"/>
              <a:t> </a:t>
            </a:r>
            <a:r>
              <a:rPr lang="en-US" err="1"/>
              <a:t>assim</a:t>
            </a:r>
            <a:r>
              <a:rPr lang="en-US"/>
              <a:t> a </a:t>
            </a:r>
            <a:r>
              <a:rPr lang="en-US" err="1"/>
              <a:t>comni</a:t>
            </a:r>
            <a:r>
              <a:rPr lang="en-US"/>
              <a:t> </a:t>
            </a:r>
            <a:r>
              <a:rPr lang="en-US" err="1"/>
              <a:t>abore</a:t>
            </a:r>
            <a:r>
              <a:rPr lang="en-US"/>
              <a:t> </a:t>
            </a:r>
            <a:r>
              <a:rPr lang="en-US" err="1"/>
              <a:t>offici</a:t>
            </a:r>
            <a:r>
              <a:rPr lang="en-US"/>
              <a:t> </a:t>
            </a:r>
            <a:r>
              <a:rPr lang="en-US" err="1"/>
              <a:t>consequam</a:t>
            </a:r>
            <a:r>
              <a:rPr lang="en-US"/>
              <a:t> </a:t>
            </a:r>
            <a:r>
              <a:rPr lang="en-US" err="1"/>
              <a:t>ut</a:t>
            </a:r>
            <a:r>
              <a:rPr lang="en-US"/>
              <a:t> ex </a:t>
            </a:r>
            <a:r>
              <a:rPr lang="en-US" err="1"/>
              <a:t>eature</a:t>
            </a:r>
            <a:r>
              <a:rPr lang="en-US"/>
              <a:t> </a:t>
            </a:r>
            <a:r>
              <a:rPr lang="en-US" err="1"/>
              <a:t>cullant</a:t>
            </a:r>
            <a:r>
              <a:rPr lang="en-US"/>
              <a:t> et </a:t>
            </a:r>
            <a:r>
              <a:rPr lang="en-US" err="1"/>
              <a:t>lanis</a:t>
            </a:r>
            <a:endParaRPr lang="en-US"/>
          </a:p>
        </p:txBody>
      </p:sp>
    </p:spTree>
    <p:extLst>
      <p:ext uri="{BB962C8B-B14F-4D97-AF65-F5344CB8AC3E}">
        <p14:creationId xmlns:p14="http://schemas.microsoft.com/office/powerpoint/2010/main" val="19514568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Image">
    <p:bg>
      <p:bgPr>
        <a:solidFill>
          <a:schemeClr val="accent2"/>
        </a:solidFill>
        <a:effectLst/>
      </p:bgPr>
    </p:bg>
    <p:spTree>
      <p:nvGrpSpPr>
        <p:cNvPr id="1" name=""/>
        <p:cNvGrpSpPr/>
        <p:nvPr/>
      </p:nvGrpSpPr>
      <p:grpSpPr>
        <a:xfrm>
          <a:off x="0" y="0"/>
          <a:ext cx="0" cy="0"/>
          <a:chOff x="0" y="0"/>
          <a:chExt cx="0" cy="0"/>
        </a:xfrm>
      </p:grpSpPr>
      <p:sp>
        <p:nvSpPr>
          <p:cNvPr id="29" name="Picture Placeholder 6"/>
          <p:cNvSpPr>
            <a:spLocks noGrp="1"/>
          </p:cNvSpPr>
          <p:nvPr>
            <p:ph type="pic" sz="quarter" idx="14" hasCustomPrompt="1"/>
          </p:nvPr>
        </p:nvSpPr>
        <p:spPr>
          <a:xfrm>
            <a:off x="6155973" y="421201"/>
            <a:ext cx="5614827"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36" name="Picture Placeholder 6"/>
          <p:cNvSpPr>
            <a:spLocks noGrp="1"/>
          </p:cNvSpPr>
          <p:nvPr>
            <p:ph type="pic" sz="quarter" idx="16" hasCustomPrompt="1"/>
          </p:nvPr>
        </p:nvSpPr>
        <p:spPr>
          <a:xfrm>
            <a:off x="6155973" y="3470119"/>
            <a:ext cx="5614827"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41" name="Picture Placeholder 6"/>
          <p:cNvSpPr>
            <a:spLocks noGrp="1"/>
          </p:cNvSpPr>
          <p:nvPr>
            <p:ph type="pic" sz="quarter" idx="17" hasCustomPrompt="1"/>
          </p:nvPr>
        </p:nvSpPr>
        <p:spPr>
          <a:xfrm>
            <a:off x="421199" y="421201"/>
            <a:ext cx="5614827"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42" name="Picture Placeholder 6"/>
          <p:cNvSpPr>
            <a:spLocks noGrp="1"/>
          </p:cNvSpPr>
          <p:nvPr>
            <p:ph type="pic" sz="quarter" idx="18" hasCustomPrompt="1"/>
          </p:nvPr>
        </p:nvSpPr>
        <p:spPr>
          <a:xfrm>
            <a:off x="421200" y="3470119"/>
            <a:ext cx="5614826"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Tree>
    <p:extLst>
      <p:ext uri="{BB962C8B-B14F-4D97-AF65-F5344CB8AC3E}">
        <p14:creationId xmlns:p14="http://schemas.microsoft.com/office/powerpoint/2010/main" val="13361460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with Large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25" hasCustomPrompt="1"/>
          </p:nvPr>
        </p:nvSpPr>
        <p:spPr>
          <a:xfrm>
            <a:off x="6105303" y="4"/>
            <a:ext cx="4800590" cy="6857999"/>
          </a:xfrm>
          <a:solidFill>
            <a:schemeClr val="tx2">
              <a:lumMod val="75000"/>
              <a:lumOff val="25000"/>
            </a:schemeClr>
          </a:solidFill>
          <a:ln>
            <a:noFill/>
          </a:ln>
        </p:spPr>
        <p:txBody>
          <a:bodyPr lIns="360000" tIns="360000" rIns="360000" bIns="360000">
            <a:normAutofit/>
          </a:bodyPr>
          <a:lstStyle>
            <a:lvl1pPr algn="ctr">
              <a:defRPr sz="1001" b="1" i="0" cap="none"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15" name="Rectangle 14"/>
          <p:cNvSpPr/>
          <p:nvPr userDrawn="1"/>
        </p:nvSpPr>
        <p:spPr>
          <a:xfrm>
            <a:off x="10905893" y="4"/>
            <a:ext cx="1286106"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Segoe UI" panose="020B0502040204020203" pitchFamily="34" charset="0"/>
            </a:endParaRPr>
          </a:p>
        </p:txBody>
      </p:sp>
      <p:sp>
        <p:nvSpPr>
          <p:cNvPr id="3" name="Text Placeholder 2">
            <a:extLst>
              <a:ext uri="{FF2B5EF4-FFF2-40B4-BE49-F238E27FC236}">
                <a16:creationId xmlns:a16="http://schemas.microsoft.com/office/drawing/2014/main" id="{FA858E9D-1B97-4CCA-9211-7AAF89110114}"/>
              </a:ext>
            </a:extLst>
          </p:cNvPr>
          <p:cNvSpPr>
            <a:spLocks noGrp="1"/>
          </p:cNvSpPr>
          <p:nvPr>
            <p:ph type="body" sz="quarter" idx="26"/>
          </p:nvPr>
        </p:nvSpPr>
        <p:spPr>
          <a:xfrm>
            <a:off x="622042" y="1716419"/>
            <a:ext cx="4800590" cy="3925491"/>
          </a:xfrm>
        </p:spPr>
        <p:txBody>
          <a:bodyPr/>
          <a:lstStyle>
            <a:lvl1pPr>
              <a:defRPr>
                <a:solidFill>
                  <a:schemeClr val="tx2">
                    <a:lumMod val="75000"/>
                    <a:lumOff val="25000"/>
                  </a:schemeClr>
                </a:solidFill>
                <a:latin typeface="Segoe UI Semilight" panose="020B0402040204020203" pitchFamily="34" charset="0"/>
                <a:cs typeface="Segoe UI Semilight" panose="020B0402040204020203" pitchFamily="34" charset="0"/>
              </a:defRPr>
            </a:lvl1pPr>
            <a:lvl2pPr>
              <a:defRPr>
                <a:solidFill>
                  <a:schemeClr val="tx2">
                    <a:lumMod val="75000"/>
                    <a:lumOff val="25000"/>
                  </a:schemeClr>
                </a:solidFill>
                <a:latin typeface="Segoe UI Semilight" panose="020B0402040204020203" pitchFamily="34" charset="0"/>
                <a:cs typeface="Segoe UI Semilight" panose="020B0402040204020203" pitchFamily="34" charset="0"/>
              </a:defRPr>
            </a:lvl2pPr>
            <a:lvl3pPr>
              <a:defRPr>
                <a:solidFill>
                  <a:schemeClr val="tx2">
                    <a:lumMod val="75000"/>
                    <a:lumOff val="25000"/>
                  </a:schemeClr>
                </a:solidFill>
                <a:latin typeface="Segoe UI Semilight" panose="020B0402040204020203" pitchFamily="34" charset="0"/>
                <a:cs typeface="Segoe UI Semilight" panose="020B0402040204020203" pitchFamily="34" charset="0"/>
              </a:defRPr>
            </a:lvl3pPr>
            <a:lvl4pPr>
              <a:defRPr>
                <a:solidFill>
                  <a:schemeClr val="tx2">
                    <a:lumMod val="75000"/>
                    <a:lumOff val="25000"/>
                  </a:schemeClr>
                </a:solidFill>
                <a:latin typeface="Segoe UI Semilight" panose="020B0402040204020203" pitchFamily="34" charset="0"/>
                <a:cs typeface="Segoe UI Semilight" panose="020B0402040204020203" pitchFamily="34" charset="0"/>
              </a:defRPr>
            </a:lvl4pPr>
            <a:lvl5pPr>
              <a:defRPr>
                <a:solidFill>
                  <a:schemeClr val="tx2">
                    <a:lumMod val="75000"/>
                    <a:lumOff val="25000"/>
                  </a:schemeClr>
                </a:solidFill>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0">
            <a:extLst>
              <a:ext uri="{FF2B5EF4-FFF2-40B4-BE49-F238E27FC236}">
                <a16:creationId xmlns:a16="http://schemas.microsoft.com/office/drawing/2014/main" id="{92104961-86F6-48D9-9F34-0AF8AB18D99B}"/>
              </a:ext>
            </a:extLst>
          </p:cNvPr>
          <p:cNvSpPr>
            <a:spLocks noGrp="1"/>
          </p:cNvSpPr>
          <p:nvPr>
            <p:ph type="title" hasCustomPrompt="1"/>
          </p:nvPr>
        </p:nvSpPr>
        <p:spPr>
          <a:xfrm>
            <a:off x="622042" y="324093"/>
            <a:ext cx="3908464" cy="622706"/>
          </a:xfrm>
        </p:spPr>
        <p:txBody>
          <a:bodyPr anchor="ctr" anchorCtr="0"/>
          <a:lstStyle>
            <a:lvl1pPr>
              <a:defRPr sz="2800">
                <a:solidFill>
                  <a:schemeClr val="bg1"/>
                </a:solidFill>
              </a:defRPr>
            </a:lvl1pPr>
          </a:lstStyle>
          <a:p>
            <a:r>
              <a:rPr lang="en-US"/>
              <a:t>edit title here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Image with Large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25" hasCustomPrompt="1"/>
          </p:nvPr>
        </p:nvSpPr>
        <p:spPr>
          <a:xfrm>
            <a:off x="6105303" y="4"/>
            <a:ext cx="4800590" cy="6857999"/>
          </a:xfrm>
          <a:solidFill>
            <a:schemeClr val="tx2">
              <a:lumMod val="75000"/>
              <a:lumOff val="25000"/>
            </a:schemeClr>
          </a:solidFill>
          <a:ln>
            <a:noFill/>
          </a:ln>
        </p:spPr>
        <p:txBody>
          <a:bodyPr lIns="360000" tIns="360000" rIns="360000" bIns="360000">
            <a:normAutofit/>
          </a:bodyPr>
          <a:lstStyle>
            <a:lvl1pPr algn="ctr">
              <a:defRPr sz="1001" b="1" i="0" cap="none"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15" name="Rectangle 14"/>
          <p:cNvSpPr/>
          <p:nvPr userDrawn="1"/>
        </p:nvSpPr>
        <p:spPr>
          <a:xfrm>
            <a:off x="10905893" y="4"/>
            <a:ext cx="1286106"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Segoe UI" panose="020B0502040204020203" pitchFamily="34" charset="0"/>
            </a:endParaRPr>
          </a:p>
        </p:txBody>
      </p:sp>
      <p:sp>
        <p:nvSpPr>
          <p:cNvPr id="3" name="Text Placeholder 2">
            <a:extLst>
              <a:ext uri="{FF2B5EF4-FFF2-40B4-BE49-F238E27FC236}">
                <a16:creationId xmlns:a16="http://schemas.microsoft.com/office/drawing/2014/main" id="{FA858E9D-1B97-4CCA-9211-7AAF89110114}"/>
              </a:ext>
            </a:extLst>
          </p:cNvPr>
          <p:cNvSpPr>
            <a:spLocks noGrp="1"/>
          </p:cNvSpPr>
          <p:nvPr>
            <p:ph type="body" sz="quarter" idx="26"/>
          </p:nvPr>
        </p:nvSpPr>
        <p:spPr>
          <a:xfrm>
            <a:off x="622042" y="1716419"/>
            <a:ext cx="4800590" cy="3925491"/>
          </a:xfrm>
        </p:spPr>
        <p:txBody>
          <a:bodyPr/>
          <a:lstStyle>
            <a:lvl1pPr>
              <a:defRPr>
                <a:solidFill>
                  <a:schemeClr val="bg1"/>
                </a:solidFill>
                <a:latin typeface="Segoe UI Semilight" panose="020B0402040204020203" pitchFamily="34" charset="0"/>
                <a:cs typeface="Segoe UI Semilight" panose="020B0402040204020203" pitchFamily="34" charset="0"/>
              </a:defRPr>
            </a:lvl1pPr>
            <a:lvl2pPr>
              <a:defRPr>
                <a:solidFill>
                  <a:schemeClr val="bg1"/>
                </a:solidFill>
                <a:latin typeface="Segoe UI Semilight" panose="020B0402040204020203" pitchFamily="34" charset="0"/>
                <a:cs typeface="Segoe UI Semilight" panose="020B0402040204020203" pitchFamily="34" charset="0"/>
              </a:defRPr>
            </a:lvl2pPr>
            <a:lvl3pPr>
              <a:defRPr>
                <a:solidFill>
                  <a:schemeClr val="bg1"/>
                </a:solidFill>
                <a:latin typeface="Segoe UI Semilight" panose="020B0402040204020203" pitchFamily="34" charset="0"/>
                <a:cs typeface="Segoe UI Semilight" panose="020B0402040204020203" pitchFamily="34" charset="0"/>
              </a:defRPr>
            </a:lvl3pPr>
            <a:lvl4pPr>
              <a:defRPr>
                <a:solidFill>
                  <a:schemeClr val="bg1"/>
                </a:solidFill>
                <a:latin typeface="Segoe UI Semilight" panose="020B0402040204020203" pitchFamily="34" charset="0"/>
                <a:cs typeface="Segoe UI Semilight" panose="020B0402040204020203" pitchFamily="34" charset="0"/>
              </a:defRPr>
            </a:lvl4pPr>
            <a:lvl5pPr>
              <a:defRPr>
                <a:solidFill>
                  <a:schemeClr val="bg1"/>
                </a:solidFill>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0">
            <a:extLst>
              <a:ext uri="{FF2B5EF4-FFF2-40B4-BE49-F238E27FC236}">
                <a16:creationId xmlns:a16="http://schemas.microsoft.com/office/drawing/2014/main" id="{92104961-86F6-48D9-9F34-0AF8AB18D99B}"/>
              </a:ext>
            </a:extLst>
          </p:cNvPr>
          <p:cNvSpPr>
            <a:spLocks noGrp="1"/>
          </p:cNvSpPr>
          <p:nvPr>
            <p:ph type="title" hasCustomPrompt="1"/>
          </p:nvPr>
        </p:nvSpPr>
        <p:spPr>
          <a:xfrm>
            <a:off x="622042" y="324093"/>
            <a:ext cx="3908464" cy="622706"/>
          </a:xfrm>
        </p:spPr>
        <p:txBody>
          <a:bodyPr anchor="ctr" anchorCtr="0"/>
          <a:lstStyle>
            <a:lvl1pPr>
              <a:defRPr sz="2800">
                <a:solidFill>
                  <a:schemeClr val="bg1"/>
                </a:solidFill>
              </a:defRPr>
            </a:lvl1pPr>
          </a:lstStyle>
          <a:p>
            <a:r>
              <a:rPr lang="en-US"/>
              <a:t>edit title here</a:t>
            </a:r>
          </a:p>
        </p:txBody>
      </p:sp>
    </p:spTree>
    <p:extLst>
      <p:ext uri="{BB962C8B-B14F-4D97-AF65-F5344CB8AC3E}">
        <p14:creationId xmlns:p14="http://schemas.microsoft.com/office/powerpoint/2010/main" val="2511058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Image with Large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25" hasCustomPrompt="1"/>
          </p:nvPr>
        </p:nvSpPr>
        <p:spPr>
          <a:xfrm>
            <a:off x="6105302" y="4"/>
            <a:ext cx="6086697" cy="6857999"/>
          </a:xfrm>
          <a:solidFill>
            <a:schemeClr val="tx2">
              <a:lumMod val="75000"/>
              <a:lumOff val="25000"/>
            </a:schemeClr>
          </a:solidFill>
          <a:ln>
            <a:noFill/>
          </a:ln>
        </p:spPr>
        <p:txBody>
          <a:bodyPr lIns="360000" tIns="360000" rIns="360000" bIns="360000">
            <a:normAutofit/>
          </a:bodyPr>
          <a:lstStyle>
            <a:lvl1pPr algn="ctr">
              <a:defRPr sz="1001" b="1" i="0" cap="none"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3" name="Text Placeholder 2">
            <a:extLst>
              <a:ext uri="{FF2B5EF4-FFF2-40B4-BE49-F238E27FC236}">
                <a16:creationId xmlns:a16="http://schemas.microsoft.com/office/drawing/2014/main" id="{FA858E9D-1B97-4CCA-9211-7AAF89110114}"/>
              </a:ext>
            </a:extLst>
          </p:cNvPr>
          <p:cNvSpPr>
            <a:spLocks noGrp="1"/>
          </p:cNvSpPr>
          <p:nvPr>
            <p:ph type="body" sz="quarter" idx="26"/>
          </p:nvPr>
        </p:nvSpPr>
        <p:spPr>
          <a:xfrm>
            <a:off x="622042" y="1716419"/>
            <a:ext cx="4800590" cy="3925491"/>
          </a:xfrm>
        </p:spPr>
        <p:txBody>
          <a:bodyPr/>
          <a:lstStyle>
            <a:lvl1pPr>
              <a:defRPr>
                <a:solidFill>
                  <a:schemeClr val="tx2">
                    <a:lumMod val="75000"/>
                    <a:lumOff val="25000"/>
                  </a:schemeClr>
                </a:solidFill>
                <a:latin typeface="Segoe UI Semilight" panose="020B0402040204020203" pitchFamily="34" charset="0"/>
                <a:cs typeface="Segoe UI Semilight" panose="020B0402040204020203" pitchFamily="34" charset="0"/>
              </a:defRPr>
            </a:lvl1pPr>
            <a:lvl2pPr>
              <a:defRPr>
                <a:solidFill>
                  <a:schemeClr val="tx2">
                    <a:lumMod val="75000"/>
                    <a:lumOff val="25000"/>
                  </a:schemeClr>
                </a:solidFill>
                <a:latin typeface="Segoe UI Semilight" panose="020B0402040204020203" pitchFamily="34" charset="0"/>
                <a:cs typeface="Segoe UI Semilight" panose="020B0402040204020203" pitchFamily="34" charset="0"/>
              </a:defRPr>
            </a:lvl2pPr>
            <a:lvl3pPr>
              <a:defRPr>
                <a:solidFill>
                  <a:schemeClr val="tx2">
                    <a:lumMod val="75000"/>
                    <a:lumOff val="25000"/>
                  </a:schemeClr>
                </a:solidFill>
                <a:latin typeface="Segoe UI Semilight" panose="020B0402040204020203" pitchFamily="34" charset="0"/>
                <a:cs typeface="Segoe UI Semilight" panose="020B0402040204020203" pitchFamily="34" charset="0"/>
              </a:defRPr>
            </a:lvl3pPr>
            <a:lvl4pPr>
              <a:defRPr>
                <a:solidFill>
                  <a:schemeClr val="tx2">
                    <a:lumMod val="75000"/>
                    <a:lumOff val="25000"/>
                  </a:schemeClr>
                </a:solidFill>
                <a:latin typeface="Segoe UI Semilight" panose="020B0402040204020203" pitchFamily="34" charset="0"/>
                <a:cs typeface="Segoe UI Semilight" panose="020B0402040204020203" pitchFamily="34" charset="0"/>
              </a:defRPr>
            </a:lvl4pPr>
            <a:lvl5pPr>
              <a:defRPr>
                <a:solidFill>
                  <a:schemeClr val="tx2">
                    <a:lumMod val="75000"/>
                    <a:lumOff val="25000"/>
                  </a:schemeClr>
                </a:solidFill>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08573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Image with Large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25" hasCustomPrompt="1"/>
          </p:nvPr>
        </p:nvSpPr>
        <p:spPr>
          <a:xfrm>
            <a:off x="6105302" y="4"/>
            <a:ext cx="6086697" cy="6857999"/>
          </a:xfrm>
          <a:solidFill>
            <a:schemeClr val="tx2">
              <a:lumMod val="75000"/>
              <a:lumOff val="25000"/>
            </a:schemeClr>
          </a:solidFill>
          <a:ln>
            <a:noFill/>
          </a:ln>
        </p:spPr>
        <p:txBody>
          <a:bodyPr lIns="360000" tIns="360000" rIns="360000" bIns="360000">
            <a:normAutofit/>
          </a:bodyPr>
          <a:lstStyle>
            <a:lvl1pPr algn="ctr">
              <a:defRPr sz="1001" b="1" i="0" cap="none"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3" name="Text Placeholder 2">
            <a:extLst>
              <a:ext uri="{FF2B5EF4-FFF2-40B4-BE49-F238E27FC236}">
                <a16:creationId xmlns:a16="http://schemas.microsoft.com/office/drawing/2014/main" id="{FA858E9D-1B97-4CCA-9211-7AAF89110114}"/>
              </a:ext>
            </a:extLst>
          </p:cNvPr>
          <p:cNvSpPr>
            <a:spLocks noGrp="1"/>
          </p:cNvSpPr>
          <p:nvPr>
            <p:ph type="body" sz="quarter" idx="26"/>
          </p:nvPr>
        </p:nvSpPr>
        <p:spPr>
          <a:xfrm>
            <a:off x="622042" y="1716419"/>
            <a:ext cx="4800590" cy="3925491"/>
          </a:xfrm>
        </p:spPr>
        <p:txBody>
          <a:bodyPr/>
          <a:lstStyle>
            <a:lvl1pPr>
              <a:defRPr>
                <a:solidFill>
                  <a:schemeClr val="bg1"/>
                </a:solidFill>
                <a:latin typeface="Segoe UI Semilight" panose="020B0402040204020203" pitchFamily="34" charset="0"/>
                <a:cs typeface="Segoe UI Semilight" panose="020B0402040204020203" pitchFamily="34" charset="0"/>
              </a:defRPr>
            </a:lvl1pPr>
            <a:lvl2pPr>
              <a:defRPr>
                <a:solidFill>
                  <a:schemeClr val="bg1"/>
                </a:solidFill>
                <a:latin typeface="Segoe UI Semilight" panose="020B0402040204020203" pitchFamily="34" charset="0"/>
                <a:cs typeface="Segoe UI Semilight" panose="020B0402040204020203" pitchFamily="34" charset="0"/>
              </a:defRPr>
            </a:lvl2pPr>
            <a:lvl3pPr>
              <a:defRPr>
                <a:solidFill>
                  <a:schemeClr val="bg1"/>
                </a:solidFill>
                <a:latin typeface="Segoe UI Semilight" panose="020B0402040204020203" pitchFamily="34" charset="0"/>
                <a:cs typeface="Segoe UI Semilight" panose="020B0402040204020203" pitchFamily="34" charset="0"/>
              </a:defRPr>
            </a:lvl3pPr>
            <a:lvl4pPr>
              <a:defRPr>
                <a:solidFill>
                  <a:schemeClr val="bg1"/>
                </a:solidFill>
                <a:latin typeface="Segoe UI Semilight" panose="020B0402040204020203" pitchFamily="34" charset="0"/>
                <a:cs typeface="Segoe UI Semilight" panose="020B0402040204020203" pitchFamily="34" charset="0"/>
              </a:defRPr>
            </a:lvl4pPr>
            <a:lvl5pPr>
              <a:defRPr>
                <a:solidFill>
                  <a:schemeClr val="bg1"/>
                </a:solidFill>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98610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Image">
    <p:spTree>
      <p:nvGrpSpPr>
        <p:cNvPr id="1" name=""/>
        <p:cNvGrpSpPr/>
        <p:nvPr/>
      </p:nvGrpSpPr>
      <p:grpSpPr>
        <a:xfrm>
          <a:off x="0" y="0"/>
          <a:ext cx="0" cy="0"/>
          <a:chOff x="0" y="0"/>
          <a:chExt cx="0" cy="0"/>
        </a:xfrm>
      </p:grpSpPr>
      <p:sp>
        <p:nvSpPr>
          <p:cNvPr id="18" name="Picture Placeholder 6"/>
          <p:cNvSpPr>
            <a:spLocks noGrp="1"/>
          </p:cNvSpPr>
          <p:nvPr>
            <p:ph type="pic" sz="quarter" idx="18" hasCustomPrompt="1"/>
          </p:nvPr>
        </p:nvSpPr>
        <p:spPr>
          <a:xfrm>
            <a:off x="4065495" y="0"/>
            <a:ext cx="4061010" cy="4050324"/>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13" name="Picture Placeholder 6"/>
          <p:cNvSpPr>
            <a:spLocks noGrp="1"/>
          </p:cNvSpPr>
          <p:nvPr>
            <p:ph type="pic" sz="quarter" idx="19" hasCustomPrompt="1"/>
          </p:nvPr>
        </p:nvSpPr>
        <p:spPr>
          <a:xfrm>
            <a:off x="0" y="0"/>
            <a:ext cx="3945549" cy="68580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14" name="Picture Placeholder 6"/>
          <p:cNvSpPr>
            <a:spLocks noGrp="1"/>
          </p:cNvSpPr>
          <p:nvPr>
            <p:ph type="pic" sz="quarter" idx="20" hasCustomPrompt="1"/>
          </p:nvPr>
        </p:nvSpPr>
        <p:spPr>
          <a:xfrm>
            <a:off x="8269893" y="0"/>
            <a:ext cx="3922107" cy="68580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17" name="Rectangle 16"/>
          <p:cNvSpPr/>
          <p:nvPr userDrawn="1"/>
        </p:nvSpPr>
        <p:spPr>
          <a:xfrm>
            <a:off x="4065497" y="4188287"/>
            <a:ext cx="4061008" cy="26697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latin typeface="Segoe UI" panose="020B0502040204020203" pitchFamily="34" charset="0"/>
            </a:endParaRPr>
          </a:p>
        </p:txBody>
      </p:sp>
      <p:pic>
        <p:nvPicPr>
          <p:cNvPr id="6" name="Picture 5">
            <a:extLst>
              <a:ext uri="{FF2B5EF4-FFF2-40B4-BE49-F238E27FC236}">
                <a16:creationId xmlns:a16="http://schemas.microsoft.com/office/drawing/2014/main" id="{C043F69D-8353-4ADE-A143-BD0463067A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79845" y="4880014"/>
            <a:ext cx="2432309" cy="1286259"/>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Gallery 2">
    <p:bg>
      <p:bgPr>
        <a:solidFill>
          <a:schemeClr val="accent2"/>
        </a:solidFill>
        <a:effectLst/>
      </p:bgPr>
    </p:bg>
    <p:spTree>
      <p:nvGrpSpPr>
        <p:cNvPr id="1" name=""/>
        <p:cNvGrpSpPr/>
        <p:nvPr/>
      </p:nvGrpSpPr>
      <p:grpSpPr>
        <a:xfrm>
          <a:off x="0" y="0"/>
          <a:ext cx="0" cy="0"/>
          <a:chOff x="0" y="0"/>
          <a:chExt cx="0" cy="0"/>
        </a:xfrm>
      </p:grpSpPr>
      <p:sp>
        <p:nvSpPr>
          <p:cNvPr id="34" name="Rectangle 33"/>
          <p:cNvSpPr/>
          <p:nvPr userDrawn="1"/>
        </p:nvSpPr>
        <p:spPr>
          <a:xfrm flipH="1">
            <a:off x="417000" y="417002"/>
            <a:ext cx="11358002" cy="60240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a:latin typeface="Segoe UI" panose="020B0502040204020203" pitchFamily="34" charset="0"/>
            </a:endParaRPr>
          </a:p>
        </p:txBody>
      </p:sp>
      <p:sp>
        <p:nvSpPr>
          <p:cNvPr id="32" name="Picture Placeholder 6"/>
          <p:cNvSpPr>
            <a:spLocks noGrp="1"/>
          </p:cNvSpPr>
          <p:nvPr>
            <p:ph type="pic" sz="quarter" idx="45" hasCustomPrompt="1"/>
          </p:nvPr>
        </p:nvSpPr>
        <p:spPr>
          <a:xfrm>
            <a:off x="7930201" y="2606404"/>
            <a:ext cx="3423600" cy="3413401"/>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16" name="Picture Placeholder 6"/>
          <p:cNvSpPr>
            <a:spLocks noGrp="1"/>
          </p:cNvSpPr>
          <p:nvPr>
            <p:ph type="pic" sz="quarter" idx="37" hasCustomPrompt="1"/>
          </p:nvPr>
        </p:nvSpPr>
        <p:spPr>
          <a:xfrm>
            <a:off x="838201" y="838202"/>
            <a:ext cx="3423600" cy="3413401"/>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23" name="Picture Placeholder 6"/>
          <p:cNvSpPr>
            <a:spLocks noGrp="1"/>
          </p:cNvSpPr>
          <p:nvPr>
            <p:ph type="pic" sz="quarter" idx="39" hasCustomPrompt="1"/>
          </p:nvPr>
        </p:nvSpPr>
        <p:spPr>
          <a:xfrm>
            <a:off x="838201" y="4374601"/>
            <a:ext cx="3423600" cy="16452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27" name="Picture Placeholder 6"/>
          <p:cNvSpPr>
            <a:spLocks noGrp="1"/>
          </p:cNvSpPr>
          <p:nvPr>
            <p:ph type="pic" sz="quarter" idx="40" hasCustomPrompt="1"/>
          </p:nvPr>
        </p:nvSpPr>
        <p:spPr>
          <a:xfrm>
            <a:off x="4384201" y="838199"/>
            <a:ext cx="3423600" cy="16452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28" name="Picture Placeholder 6"/>
          <p:cNvSpPr>
            <a:spLocks noGrp="1"/>
          </p:cNvSpPr>
          <p:nvPr>
            <p:ph type="pic" sz="quarter" idx="41" hasCustomPrompt="1"/>
          </p:nvPr>
        </p:nvSpPr>
        <p:spPr>
          <a:xfrm>
            <a:off x="7930201" y="838199"/>
            <a:ext cx="3423600" cy="16452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29" name="Picture Placeholder 6"/>
          <p:cNvSpPr>
            <a:spLocks noGrp="1"/>
          </p:cNvSpPr>
          <p:nvPr>
            <p:ph type="pic" sz="quarter" idx="42" hasCustomPrompt="1"/>
          </p:nvPr>
        </p:nvSpPr>
        <p:spPr>
          <a:xfrm>
            <a:off x="4384201" y="2606400"/>
            <a:ext cx="3423600" cy="16452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
        <p:nvSpPr>
          <p:cNvPr id="31" name="Picture Placeholder 6"/>
          <p:cNvSpPr>
            <a:spLocks noGrp="1"/>
          </p:cNvSpPr>
          <p:nvPr>
            <p:ph type="pic" sz="quarter" idx="44" hasCustomPrompt="1"/>
          </p:nvPr>
        </p:nvSpPr>
        <p:spPr>
          <a:xfrm>
            <a:off x="4384201" y="4374601"/>
            <a:ext cx="3423600" cy="16452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a:t>Drag picture to placeholder or click to add</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lumn photo with Head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5" y="2172203"/>
            <a:ext cx="3632388" cy="2321276"/>
          </a:xfrm>
          <a:prstGeom prst="rect">
            <a:avLst/>
          </a:prstGeom>
          <a:solidFill>
            <a:schemeClr val="tx1"/>
          </a:solidFill>
        </p:spPr>
        <p:txBody>
          <a:bodyPr anchor="ctr">
            <a:noAutofit/>
          </a:bodyPr>
          <a:lstStyle>
            <a:lvl1pPr marL="0" indent="0" algn="ctr">
              <a:buNone/>
              <a:defRPr sz="1730" b="1">
                <a:solidFill>
                  <a:schemeClr val="bg2"/>
                </a:solidFill>
                <a:latin typeface="+mn-lt"/>
              </a:defRPr>
            </a:lvl1pPr>
          </a:lstStyle>
          <a:p>
            <a:r>
              <a:rPr lang="en-US"/>
              <a:t>Drop photo here</a:t>
            </a:r>
          </a:p>
        </p:txBody>
      </p:sp>
      <p:sp>
        <p:nvSpPr>
          <p:cNvPr id="12" name="Picture Placeholder 10"/>
          <p:cNvSpPr>
            <a:spLocks noGrp="1"/>
          </p:cNvSpPr>
          <p:nvPr>
            <p:ph type="pic" sz="quarter" idx="15" hasCustomPrompt="1"/>
          </p:nvPr>
        </p:nvSpPr>
        <p:spPr>
          <a:xfrm>
            <a:off x="4281364" y="2172203"/>
            <a:ext cx="3623050" cy="2321276"/>
          </a:xfrm>
          <a:prstGeom prst="rect">
            <a:avLst/>
          </a:prstGeom>
          <a:solidFill>
            <a:schemeClr val="tx1"/>
          </a:solidFill>
        </p:spPr>
        <p:txBody>
          <a:bodyPr anchor="ctr">
            <a:noAutofit/>
          </a:bodyPr>
          <a:lstStyle>
            <a:lvl1pPr marL="0" indent="0" algn="ctr">
              <a:buNone/>
              <a:defRPr sz="1730" b="1">
                <a:solidFill>
                  <a:schemeClr val="bg2"/>
                </a:solidFill>
                <a:latin typeface="+mn-lt"/>
              </a:defRPr>
            </a:lvl1pPr>
          </a:lstStyle>
          <a:p>
            <a:r>
              <a:rPr lang="en-US"/>
              <a:t>Drop photo here</a:t>
            </a:r>
          </a:p>
        </p:txBody>
      </p:sp>
      <p:sp>
        <p:nvSpPr>
          <p:cNvPr id="13" name="Picture Placeholder 10"/>
          <p:cNvSpPr>
            <a:spLocks noGrp="1"/>
          </p:cNvSpPr>
          <p:nvPr>
            <p:ph type="pic" sz="quarter" idx="16" hasCustomPrompt="1"/>
          </p:nvPr>
        </p:nvSpPr>
        <p:spPr>
          <a:xfrm>
            <a:off x="8126964" y="2172201"/>
            <a:ext cx="3634002" cy="2321277"/>
          </a:xfrm>
          <a:prstGeom prst="rect">
            <a:avLst/>
          </a:prstGeom>
          <a:solidFill>
            <a:schemeClr val="tx1"/>
          </a:solidFill>
        </p:spPr>
        <p:txBody>
          <a:bodyPr anchor="ctr">
            <a:noAutofit/>
          </a:bodyPr>
          <a:lstStyle>
            <a:lvl1pPr marL="0" indent="0" algn="ctr">
              <a:buNone/>
              <a:defRPr sz="1730" b="1">
                <a:solidFill>
                  <a:schemeClr val="bg2"/>
                </a:solidFill>
                <a:latin typeface="+mn-lt"/>
              </a:defRPr>
            </a:lvl1pPr>
          </a:lstStyle>
          <a:p>
            <a:r>
              <a:rPr lang="en-US"/>
              <a:t>Drop photo here</a:t>
            </a:r>
          </a:p>
        </p:txBody>
      </p:sp>
      <p:sp>
        <p:nvSpPr>
          <p:cNvPr id="4" name="Title 3">
            <a:extLst>
              <a:ext uri="{FF2B5EF4-FFF2-40B4-BE49-F238E27FC236}">
                <a16:creationId xmlns:a16="http://schemas.microsoft.com/office/drawing/2014/main" id="{F7DF64F1-7940-4CD3-A8C6-BD74C5AABCDE}"/>
              </a:ext>
            </a:extLst>
          </p:cNvPr>
          <p:cNvSpPr>
            <a:spLocks noGrp="1"/>
          </p:cNvSpPr>
          <p:nvPr>
            <p:ph type="title"/>
          </p:nvPr>
        </p:nvSpPr>
        <p:spPr>
          <a:xfrm>
            <a:off x="0" y="1325314"/>
            <a:ext cx="12191999" cy="748836"/>
          </a:xfrm>
          <a:noFill/>
        </p:spPr>
        <p:txBody>
          <a:bodyPr lIns="457200"/>
          <a:lstStyle>
            <a:lvl1pPr>
              <a:defRPr>
                <a:solidFill>
                  <a:schemeClr val="bg1"/>
                </a:solidFill>
              </a:defRPr>
            </a:lvl1pPr>
          </a:lstStyle>
          <a:p>
            <a:r>
              <a:rPr lang="en-US"/>
              <a:t>Click to edit Master title style</a:t>
            </a:r>
          </a:p>
        </p:txBody>
      </p:sp>
      <p:sp>
        <p:nvSpPr>
          <p:cNvPr id="2" name="Rectangle: Rounded Corners 1">
            <a:extLst>
              <a:ext uri="{FF2B5EF4-FFF2-40B4-BE49-F238E27FC236}">
                <a16:creationId xmlns:a16="http://schemas.microsoft.com/office/drawing/2014/main" id="{C27D2498-D690-4DCC-84FA-7A3C26E3A91A}"/>
              </a:ext>
            </a:extLst>
          </p:cNvPr>
          <p:cNvSpPr/>
          <p:nvPr userDrawn="1"/>
        </p:nvSpPr>
        <p:spPr>
          <a:xfrm>
            <a:off x="426425" y="4669352"/>
            <a:ext cx="3632388" cy="1731448"/>
          </a:xfrm>
          <a:prstGeom prst="roundRect">
            <a:avLst>
              <a:gd name="adj" fmla="val 8667"/>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endParaRPr lang="en-US"/>
          </a:p>
        </p:txBody>
      </p:sp>
      <p:sp>
        <p:nvSpPr>
          <p:cNvPr id="14" name="Rectangle: Rounded Corners 13">
            <a:extLst>
              <a:ext uri="{FF2B5EF4-FFF2-40B4-BE49-F238E27FC236}">
                <a16:creationId xmlns:a16="http://schemas.microsoft.com/office/drawing/2014/main" id="{D96AC96D-9599-4B71-AAFC-42DB21A5A935}"/>
              </a:ext>
            </a:extLst>
          </p:cNvPr>
          <p:cNvSpPr/>
          <p:nvPr userDrawn="1"/>
        </p:nvSpPr>
        <p:spPr>
          <a:xfrm>
            <a:off x="4281364" y="4669352"/>
            <a:ext cx="3632388" cy="1731448"/>
          </a:xfrm>
          <a:prstGeom prst="roundRect">
            <a:avLst>
              <a:gd name="adj" fmla="val 8667"/>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endParaRPr lang="en-US"/>
          </a:p>
        </p:txBody>
      </p:sp>
      <p:sp>
        <p:nvSpPr>
          <p:cNvPr id="15" name="Rectangle: Rounded Corners 14">
            <a:extLst>
              <a:ext uri="{FF2B5EF4-FFF2-40B4-BE49-F238E27FC236}">
                <a16:creationId xmlns:a16="http://schemas.microsoft.com/office/drawing/2014/main" id="{FF39C56A-142C-4A31-BDD0-62724BDE7FA6}"/>
              </a:ext>
            </a:extLst>
          </p:cNvPr>
          <p:cNvSpPr/>
          <p:nvPr userDrawn="1"/>
        </p:nvSpPr>
        <p:spPr>
          <a:xfrm>
            <a:off x="8166006" y="4669352"/>
            <a:ext cx="3632388" cy="1731448"/>
          </a:xfrm>
          <a:prstGeom prst="roundRect">
            <a:avLst>
              <a:gd name="adj" fmla="val 8667"/>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endParaRPr lang="en-US"/>
          </a:p>
        </p:txBody>
      </p:sp>
      <p:sp>
        <p:nvSpPr>
          <p:cNvPr id="5" name="Text Placeholder 4">
            <a:extLst>
              <a:ext uri="{FF2B5EF4-FFF2-40B4-BE49-F238E27FC236}">
                <a16:creationId xmlns:a16="http://schemas.microsoft.com/office/drawing/2014/main" id="{08EBC0FF-0940-499F-9C8A-D08266C0C9C7}"/>
              </a:ext>
            </a:extLst>
          </p:cNvPr>
          <p:cNvSpPr>
            <a:spLocks noGrp="1"/>
          </p:cNvSpPr>
          <p:nvPr>
            <p:ph type="body" sz="quarter" idx="17" hasCustomPrompt="1"/>
          </p:nvPr>
        </p:nvSpPr>
        <p:spPr>
          <a:xfrm>
            <a:off x="523875" y="4762629"/>
            <a:ext cx="3438525" cy="1031875"/>
          </a:xfrm>
        </p:spPr>
        <p:txBody>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stStyle>
          <a:p>
            <a:pPr lvl="0"/>
            <a:r>
              <a:rPr lang="pt-BR" sz="1600">
                <a:latin typeface="Segoe UI Semilight" panose="020B0402040204020203" pitchFamily="34" charset="0"/>
                <a:cs typeface="Segoe UI Semilight" panose="020B0402040204020203" pitchFamily="34" charset="0"/>
              </a:rPr>
              <a:t>Rum saped quis eos eum latur assim a comni abore offici consequam ut ex eature.</a:t>
            </a:r>
            <a:endParaRPr lang="en-US"/>
          </a:p>
        </p:txBody>
      </p:sp>
      <p:sp>
        <p:nvSpPr>
          <p:cNvPr id="16" name="Text Placeholder 4">
            <a:extLst>
              <a:ext uri="{FF2B5EF4-FFF2-40B4-BE49-F238E27FC236}">
                <a16:creationId xmlns:a16="http://schemas.microsoft.com/office/drawing/2014/main" id="{53A8FD51-62D6-4012-BFAD-5AB3738779DE}"/>
              </a:ext>
            </a:extLst>
          </p:cNvPr>
          <p:cNvSpPr>
            <a:spLocks noGrp="1"/>
          </p:cNvSpPr>
          <p:nvPr>
            <p:ph type="body" sz="quarter" idx="18" hasCustomPrompt="1"/>
          </p:nvPr>
        </p:nvSpPr>
        <p:spPr>
          <a:xfrm>
            <a:off x="4373626" y="4762629"/>
            <a:ext cx="3438525" cy="1031875"/>
          </a:xfrm>
        </p:spPr>
        <p:txBody>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stStyle>
          <a:p>
            <a:pPr lvl="0"/>
            <a:r>
              <a:rPr lang="pt-BR" sz="1600">
                <a:latin typeface="Segoe UI Semilight" panose="020B0402040204020203" pitchFamily="34" charset="0"/>
                <a:cs typeface="Segoe UI Semilight" panose="020B0402040204020203" pitchFamily="34" charset="0"/>
              </a:rPr>
              <a:t>Rum saped quis eos eum latur assim a comni abore offici consequam ut ex eature.</a:t>
            </a:r>
            <a:endParaRPr lang="en-US"/>
          </a:p>
        </p:txBody>
      </p:sp>
      <p:sp>
        <p:nvSpPr>
          <p:cNvPr id="17" name="Text Placeholder 4">
            <a:extLst>
              <a:ext uri="{FF2B5EF4-FFF2-40B4-BE49-F238E27FC236}">
                <a16:creationId xmlns:a16="http://schemas.microsoft.com/office/drawing/2014/main" id="{A150E8C3-DFE8-486F-A963-E399569206DD}"/>
              </a:ext>
            </a:extLst>
          </p:cNvPr>
          <p:cNvSpPr>
            <a:spLocks noGrp="1"/>
          </p:cNvSpPr>
          <p:nvPr>
            <p:ph type="body" sz="quarter" idx="19" hasCustomPrompt="1"/>
          </p:nvPr>
        </p:nvSpPr>
        <p:spPr>
          <a:xfrm>
            <a:off x="8262937" y="4756014"/>
            <a:ext cx="3438525" cy="1031875"/>
          </a:xfrm>
        </p:spPr>
        <p:txBody>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stStyle>
          <a:p>
            <a:pPr lvl="0"/>
            <a:r>
              <a:rPr lang="pt-BR" sz="1600">
                <a:latin typeface="Segoe UI Semilight" panose="020B0402040204020203" pitchFamily="34" charset="0"/>
                <a:cs typeface="Segoe UI Semilight" panose="020B0402040204020203" pitchFamily="34" charset="0"/>
              </a:rPr>
              <a:t>Rum saped quis eos eum latur assim a comni abore offici consequam ut ex eature.</a:t>
            </a:r>
            <a:endParaRPr lang="en-US"/>
          </a:p>
        </p:txBody>
      </p:sp>
    </p:spTree>
    <p:extLst>
      <p:ext uri="{BB962C8B-B14F-4D97-AF65-F5344CB8AC3E}">
        <p14:creationId xmlns:p14="http://schemas.microsoft.com/office/powerpoint/2010/main" val="282287177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Large Text Blo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43AD26C-C52C-484C-9DA7-F886924C136C}"/>
              </a:ext>
            </a:extLst>
          </p:cNvPr>
          <p:cNvSpPr/>
          <p:nvPr userDrawn="1"/>
        </p:nvSpPr>
        <p:spPr>
          <a:xfrm>
            <a:off x="790684" y="1551372"/>
            <a:ext cx="10610631" cy="4360862"/>
          </a:xfrm>
          <a:prstGeom prst="roundRect">
            <a:avLst>
              <a:gd name="adj" fmla="val 5477"/>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0"/>
          <a:lstStyle/>
          <a:p>
            <a:pPr algn="ctr" rtl="0"/>
            <a:endParaRPr lang="en-US" sz="3200">
              <a:latin typeface="Segoe UI Semilight" panose="020B0402040204020203" pitchFamily="34" charset="0"/>
              <a:cs typeface="Segoe UI Semilight" panose="020B0402040204020203" pitchFamily="34" charset="0"/>
            </a:endParaRPr>
          </a:p>
        </p:txBody>
      </p:sp>
      <p:sp>
        <p:nvSpPr>
          <p:cNvPr id="4" name="Text Placeholder 3">
            <a:extLst>
              <a:ext uri="{FF2B5EF4-FFF2-40B4-BE49-F238E27FC236}">
                <a16:creationId xmlns:a16="http://schemas.microsoft.com/office/drawing/2014/main" id="{11920371-0157-48D2-B25E-63C079B0C1FE}"/>
              </a:ext>
            </a:extLst>
          </p:cNvPr>
          <p:cNvSpPr>
            <a:spLocks noGrp="1"/>
          </p:cNvSpPr>
          <p:nvPr>
            <p:ph type="body" sz="quarter" idx="10"/>
          </p:nvPr>
        </p:nvSpPr>
        <p:spPr>
          <a:xfrm>
            <a:off x="1028973" y="1750119"/>
            <a:ext cx="10134051" cy="4360862"/>
          </a:xfrm>
        </p:spPr>
        <p:txBody>
          <a:bodyPr/>
          <a:lstStyle>
            <a:lvl1pPr>
              <a:defRPr sz="2200">
                <a:solidFill>
                  <a:schemeClr val="bg1"/>
                </a:solidFill>
                <a:latin typeface="Segoe UI Semilight" panose="020B0402040204020203" pitchFamily="34" charset="0"/>
                <a:cs typeface="Segoe UI Semilight" panose="020B0402040204020203" pitchFamily="34" charset="0"/>
              </a:defRPr>
            </a:lvl1pPr>
            <a:lvl2pPr>
              <a:defRPr sz="2200">
                <a:solidFill>
                  <a:schemeClr val="bg1"/>
                </a:solidFill>
                <a:latin typeface="Segoe UI Semilight" panose="020B0402040204020203" pitchFamily="34" charset="0"/>
                <a:cs typeface="Segoe UI Semilight" panose="020B0402040204020203" pitchFamily="34" charset="0"/>
              </a:defRPr>
            </a:lvl2pPr>
            <a:lvl3pPr>
              <a:defRPr sz="2200">
                <a:solidFill>
                  <a:schemeClr val="bg1"/>
                </a:solidFill>
                <a:latin typeface="Segoe UI Semilight" panose="020B0402040204020203" pitchFamily="34" charset="0"/>
                <a:cs typeface="Segoe UI Semilight" panose="020B0402040204020203" pitchFamily="34" charset="0"/>
              </a:defRPr>
            </a:lvl3pPr>
            <a:lvl4pPr>
              <a:defRPr sz="2200">
                <a:solidFill>
                  <a:schemeClr val="bg1"/>
                </a:solidFill>
                <a:latin typeface="Segoe UI Semilight" panose="020B0402040204020203" pitchFamily="34" charset="0"/>
                <a:cs typeface="Segoe UI Semilight" panose="020B0402040204020203" pitchFamily="34" charset="0"/>
              </a:defRPr>
            </a:lvl4pPr>
            <a:lvl5pPr>
              <a:defRPr sz="2200">
                <a:solidFill>
                  <a:schemeClr val="bg1"/>
                </a:solidFill>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79107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hree column photo with Head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5" y="2172203"/>
            <a:ext cx="3632388" cy="2321276"/>
          </a:xfrm>
          <a:prstGeom prst="rect">
            <a:avLst/>
          </a:prstGeom>
          <a:solidFill>
            <a:schemeClr val="tx1"/>
          </a:solidFill>
        </p:spPr>
        <p:txBody>
          <a:bodyPr anchor="ctr">
            <a:noAutofit/>
          </a:bodyPr>
          <a:lstStyle>
            <a:lvl1pPr marL="0" indent="0" algn="ctr">
              <a:buNone/>
              <a:defRPr sz="1730" b="1">
                <a:solidFill>
                  <a:schemeClr val="bg2"/>
                </a:solidFill>
                <a:latin typeface="+mn-lt"/>
              </a:defRPr>
            </a:lvl1pPr>
          </a:lstStyle>
          <a:p>
            <a:r>
              <a:rPr lang="en-US"/>
              <a:t>Drop photo here</a:t>
            </a:r>
          </a:p>
        </p:txBody>
      </p:sp>
      <p:sp>
        <p:nvSpPr>
          <p:cNvPr id="12" name="Picture Placeholder 10"/>
          <p:cNvSpPr>
            <a:spLocks noGrp="1"/>
          </p:cNvSpPr>
          <p:nvPr>
            <p:ph type="pic" sz="quarter" idx="15" hasCustomPrompt="1"/>
          </p:nvPr>
        </p:nvSpPr>
        <p:spPr>
          <a:xfrm>
            <a:off x="4281364" y="2172203"/>
            <a:ext cx="3623050" cy="2321276"/>
          </a:xfrm>
          <a:prstGeom prst="rect">
            <a:avLst/>
          </a:prstGeom>
          <a:solidFill>
            <a:schemeClr val="tx1"/>
          </a:solidFill>
        </p:spPr>
        <p:txBody>
          <a:bodyPr anchor="ctr">
            <a:noAutofit/>
          </a:bodyPr>
          <a:lstStyle>
            <a:lvl1pPr marL="0" indent="0" algn="ctr">
              <a:buNone/>
              <a:defRPr sz="1730" b="1">
                <a:solidFill>
                  <a:schemeClr val="bg2"/>
                </a:solidFill>
                <a:latin typeface="+mn-lt"/>
              </a:defRPr>
            </a:lvl1pPr>
          </a:lstStyle>
          <a:p>
            <a:r>
              <a:rPr lang="en-US"/>
              <a:t>Drop photo here</a:t>
            </a:r>
          </a:p>
        </p:txBody>
      </p:sp>
      <p:sp>
        <p:nvSpPr>
          <p:cNvPr id="13" name="Picture Placeholder 10"/>
          <p:cNvSpPr>
            <a:spLocks noGrp="1"/>
          </p:cNvSpPr>
          <p:nvPr>
            <p:ph type="pic" sz="quarter" idx="16" hasCustomPrompt="1"/>
          </p:nvPr>
        </p:nvSpPr>
        <p:spPr>
          <a:xfrm>
            <a:off x="8126964" y="2172201"/>
            <a:ext cx="3634002" cy="2321277"/>
          </a:xfrm>
          <a:prstGeom prst="rect">
            <a:avLst/>
          </a:prstGeom>
          <a:solidFill>
            <a:schemeClr val="tx1"/>
          </a:solidFill>
        </p:spPr>
        <p:txBody>
          <a:bodyPr anchor="ctr">
            <a:noAutofit/>
          </a:bodyPr>
          <a:lstStyle>
            <a:lvl1pPr marL="0" indent="0" algn="ctr">
              <a:buNone/>
              <a:defRPr sz="1730" b="1">
                <a:solidFill>
                  <a:schemeClr val="bg2"/>
                </a:solidFill>
                <a:latin typeface="+mn-lt"/>
              </a:defRPr>
            </a:lvl1pPr>
          </a:lstStyle>
          <a:p>
            <a:r>
              <a:rPr lang="en-US"/>
              <a:t>Drop photo here</a:t>
            </a:r>
          </a:p>
        </p:txBody>
      </p:sp>
      <p:sp>
        <p:nvSpPr>
          <p:cNvPr id="4" name="Title 3">
            <a:extLst>
              <a:ext uri="{FF2B5EF4-FFF2-40B4-BE49-F238E27FC236}">
                <a16:creationId xmlns:a16="http://schemas.microsoft.com/office/drawing/2014/main" id="{F7DF64F1-7940-4CD3-A8C6-BD74C5AABCDE}"/>
              </a:ext>
            </a:extLst>
          </p:cNvPr>
          <p:cNvSpPr>
            <a:spLocks noGrp="1"/>
          </p:cNvSpPr>
          <p:nvPr>
            <p:ph type="title"/>
          </p:nvPr>
        </p:nvSpPr>
        <p:spPr>
          <a:xfrm>
            <a:off x="0" y="1325314"/>
            <a:ext cx="12191999" cy="748836"/>
          </a:xfrm>
          <a:noFill/>
        </p:spPr>
        <p:txBody>
          <a:bodyPr lIns="457200"/>
          <a:lstStyle>
            <a:lvl1pPr>
              <a:defRPr>
                <a:solidFill>
                  <a:schemeClr val="tx2">
                    <a:lumMod val="75000"/>
                    <a:lumOff val="25000"/>
                  </a:schemeClr>
                </a:solidFill>
              </a:defRPr>
            </a:lvl1pPr>
          </a:lstStyle>
          <a:p>
            <a:r>
              <a:rPr lang="en-US"/>
              <a:t>Click to edit Master title style</a:t>
            </a:r>
          </a:p>
        </p:txBody>
      </p:sp>
      <p:sp>
        <p:nvSpPr>
          <p:cNvPr id="2" name="Rectangle: Rounded Corners 1">
            <a:extLst>
              <a:ext uri="{FF2B5EF4-FFF2-40B4-BE49-F238E27FC236}">
                <a16:creationId xmlns:a16="http://schemas.microsoft.com/office/drawing/2014/main" id="{C27D2498-D690-4DCC-84FA-7A3C26E3A91A}"/>
              </a:ext>
            </a:extLst>
          </p:cNvPr>
          <p:cNvSpPr/>
          <p:nvPr userDrawn="1"/>
        </p:nvSpPr>
        <p:spPr>
          <a:xfrm>
            <a:off x="426425" y="4669352"/>
            <a:ext cx="3632388" cy="1731448"/>
          </a:xfrm>
          <a:prstGeom prst="roundRect">
            <a:avLst>
              <a:gd name="adj" fmla="val 8667"/>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endParaRPr lang="en-US"/>
          </a:p>
        </p:txBody>
      </p:sp>
      <p:sp>
        <p:nvSpPr>
          <p:cNvPr id="14" name="Rectangle: Rounded Corners 13">
            <a:extLst>
              <a:ext uri="{FF2B5EF4-FFF2-40B4-BE49-F238E27FC236}">
                <a16:creationId xmlns:a16="http://schemas.microsoft.com/office/drawing/2014/main" id="{D96AC96D-9599-4B71-AAFC-42DB21A5A935}"/>
              </a:ext>
            </a:extLst>
          </p:cNvPr>
          <p:cNvSpPr/>
          <p:nvPr userDrawn="1"/>
        </p:nvSpPr>
        <p:spPr>
          <a:xfrm>
            <a:off x="4281364" y="4669352"/>
            <a:ext cx="3632388" cy="1731448"/>
          </a:xfrm>
          <a:prstGeom prst="roundRect">
            <a:avLst>
              <a:gd name="adj" fmla="val 8667"/>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endParaRPr lang="en-US"/>
          </a:p>
        </p:txBody>
      </p:sp>
      <p:sp>
        <p:nvSpPr>
          <p:cNvPr id="15" name="Rectangle: Rounded Corners 14">
            <a:extLst>
              <a:ext uri="{FF2B5EF4-FFF2-40B4-BE49-F238E27FC236}">
                <a16:creationId xmlns:a16="http://schemas.microsoft.com/office/drawing/2014/main" id="{FF39C56A-142C-4A31-BDD0-62724BDE7FA6}"/>
              </a:ext>
            </a:extLst>
          </p:cNvPr>
          <p:cNvSpPr/>
          <p:nvPr userDrawn="1"/>
        </p:nvSpPr>
        <p:spPr>
          <a:xfrm>
            <a:off x="8166006" y="4669352"/>
            <a:ext cx="3632388" cy="1731448"/>
          </a:xfrm>
          <a:prstGeom prst="roundRect">
            <a:avLst>
              <a:gd name="adj" fmla="val 8667"/>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endParaRPr lang="en-US"/>
          </a:p>
        </p:txBody>
      </p:sp>
      <p:sp>
        <p:nvSpPr>
          <p:cNvPr id="5" name="Text Placeholder 4">
            <a:extLst>
              <a:ext uri="{FF2B5EF4-FFF2-40B4-BE49-F238E27FC236}">
                <a16:creationId xmlns:a16="http://schemas.microsoft.com/office/drawing/2014/main" id="{08EBC0FF-0940-499F-9C8A-D08266C0C9C7}"/>
              </a:ext>
            </a:extLst>
          </p:cNvPr>
          <p:cNvSpPr>
            <a:spLocks noGrp="1"/>
          </p:cNvSpPr>
          <p:nvPr>
            <p:ph type="body" sz="quarter" idx="17" hasCustomPrompt="1"/>
          </p:nvPr>
        </p:nvSpPr>
        <p:spPr>
          <a:xfrm>
            <a:off x="523875" y="4762629"/>
            <a:ext cx="3438525" cy="1031875"/>
          </a:xfrm>
        </p:spPr>
        <p:txBody>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stStyle>
          <a:p>
            <a:pPr lvl="0"/>
            <a:r>
              <a:rPr lang="pt-BR" sz="1600">
                <a:latin typeface="Segoe UI Semilight" panose="020B0402040204020203" pitchFamily="34" charset="0"/>
                <a:cs typeface="Segoe UI Semilight" panose="020B0402040204020203" pitchFamily="34" charset="0"/>
              </a:rPr>
              <a:t>Rum saped quis eos eum latur assim a comni abore offici consequam ut ex eature.</a:t>
            </a:r>
            <a:endParaRPr lang="en-US"/>
          </a:p>
        </p:txBody>
      </p:sp>
      <p:sp>
        <p:nvSpPr>
          <p:cNvPr id="16" name="Text Placeholder 4">
            <a:extLst>
              <a:ext uri="{FF2B5EF4-FFF2-40B4-BE49-F238E27FC236}">
                <a16:creationId xmlns:a16="http://schemas.microsoft.com/office/drawing/2014/main" id="{53A8FD51-62D6-4012-BFAD-5AB3738779DE}"/>
              </a:ext>
            </a:extLst>
          </p:cNvPr>
          <p:cNvSpPr>
            <a:spLocks noGrp="1"/>
          </p:cNvSpPr>
          <p:nvPr>
            <p:ph type="body" sz="quarter" idx="18" hasCustomPrompt="1"/>
          </p:nvPr>
        </p:nvSpPr>
        <p:spPr>
          <a:xfrm>
            <a:off x="4373626" y="4762629"/>
            <a:ext cx="3438525" cy="1031875"/>
          </a:xfrm>
        </p:spPr>
        <p:txBody>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stStyle>
          <a:p>
            <a:pPr lvl="0"/>
            <a:r>
              <a:rPr lang="pt-BR" sz="1600">
                <a:latin typeface="Segoe UI Semilight" panose="020B0402040204020203" pitchFamily="34" charset="0"/>
                <a:cs typeface="Segoe UI Semilight" panose="020B0402040204020203" pitchFamily="34" charset="0"/>
              </a:rPr>
              <a:t>Rum saped quis eos eum latur assim a comni abore offici consequam ut ex eature.</a:t>
            </a:r>
            <a:endParaRPr lang="en-US"/>
          </a:p>
        </p:txBody>
      </p:sp>
      <p:sp>
        <p:nvSpPr>
          <p:cNvPr id="17" name="Text Placeholder 4">
            <a:extLst>
              <a:ext uri="{FF2B5EF4-FFF2-40B4-BE49-F238E27FC236}">
                <a16:creationId xmlns:a16="http://schemas.microsoft.com/office/drawing/2014/main" id="{A150E8C3-DFE8-486F-A963-E399569206DD}"/>
              </a:ext>
            </a:extLst>
          </p:cNvPr>
          <p:cNvSpPr>
            <a:spLocks noGrp="1"/>
          </p:cNvSpPr>
          <p:nvPr>
            <p:ph type="body" sz="quarter" idx="19" hasCustomPrompt="1"/>
          </p:nvPr>
        </p:nvSpPr>
        <p:spPr>
          <a:xfrm>
            <a:off x="8262937" y="4756014"/>
            <a:ext cx="3438525" cy="1031875"/>
          </a:xfrm>
        </p:spPr>
        <p:txBody>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stStyle>
          <a:p>
            <a:pPr lvl="0"/>
            <a:r>
              <a:rPr lang="pt-BR" sz="1600">
                <a:latin typeface="Segoe UI Semilight" panose="020B0402040204020203" pitchFamily="34" charset="0"/>
                <a:cs typeface="Segoe UI Semilight" panose="020B0402040204020203" pitchFamily="34" charset="0"/>
              </a:rPr>
              <a:t>Rum saped quis eos eum latur assim a comni abore offici consequam ut ex eature.</a:t>
            </a:r>
            <a:endParaRPr lang="en-US"/>
          </a:p>
        </p:txBody>
      </p:sp>
    </p:spTree>
    <p:extLst>
      <p:ext uri="{BB962C8B-B14F-4D97-AF65-F5344CB8AC3E}">
        <p14:creationId xmlns:p14="http://schemas.microsoft.com/office/powerpoint/2010/main" val="257837373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State Logo - Break">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person, indoor, wall, table&#10;&#10;Description automatically generated">
            <a:extLst>
              <a:ext uri="{FF2B5EF4-FFF2-40B4-BE49-F238E27FC236}">
                <a16:creationId xmlns:a16="http://schemas.microsoft.com/office/drawing/2014/main" id="{0F0AA3E3-40F0-4078-B460-839173423EBC}"/>
              </a:ext>
            </a:extLst>
          </p:cNvPr>
          <p:cNvPicPr>
            <a:picLocks noChangeAspect="1"/>
          </p:cNvPicPr>
          <p:nvPr userDrawn="1"/>
        </p:nvPicPr>
        <p:blipFill rotWithShape="1">
          <a:blip r:embed="rId2"/>
          <a:srcRect t="626" b="708"/>
          <a:stretch/>
        </p:blipFill>
        <p:spPr>
          <a:xfrm>
            <a:off x="20" y="-1"/>
            <a:ext cx="4639713" cy="6858001"/>
          </a:xfrm>
          <a:prstGeom prst="rect">
            <a:avLst/>
          </a:prstGeom>
        </p:spPr>
      </p:pic>
      <p:sp>
        <p:nvSpPr>
          <p:cNvPr id="9" name="Text Placeholder 2">
            <a:extLst>
              <a:ext uri="{FF2B5EF4-FFF2-40B4-BE49-F238E27FC236}">
                <a16:creationId xmlns:a16="http://schemas.microsoft.com/office/drawing/2014/main" id="{A7BF2EEC-E414-4DA7-A078-A278D5AE04E8}"/>
              </a:ext>
            </a:extLst>
          </p:cNvPr>
          <p:cNvSpPr>
            <a:spLocks noGrp="1"/>
          </p:cNvSpPr>
          <p:nvPr>
            <p:ph type="body" sz="quarter" idx="26"/>
          </p:nvPr>
        </p:nvSpPr>
        <p:spPr>
          <a:xfrm>
            <a:off x="5598037" y="1555021"/>
            <a:ext cx="4800590" cy="3925491"/>
          </a:xfrm>
        </p:spPr>
        <p:txBody>
          <a:bodyPr/>
          <a:lstStyle>
            <a:lvl1pPr>
              <a:defRPr>
                <a:solidFill>
                  <a:schemeClr val="bg1"/>
                </a:solidFill>
                <a:latin typeface="Segoe UI Semilight" panose="020B0402040204020203" pitchFamily="34" charset="0"/>
                <a:cs typeface="Segoe UI Semilight" panose="020B0402040204020203" pitchFamily="34" charset="0"/>
              </a:defRPr>
            </a:lvl1pPr>
            <a:lvl2pPr>
              <a:defRPr>
                <a:solidFill>
                  <a:schemeClr val="bg1"/>
                </a:solidFill>
                <a:latin typeface="Segoe UI Semilight" panose="020B0402040204020203" pitchFamily="34" charset="0"/>
                <a:cs typeface="Segoe UI Semilight" panose="020B0402040204020203" pitchFamily="34" charset="0"/>
              </a:defRPr>
            </a:lvl2pPr>
            <a:lvl3pPr>
              <a:defRPr>
                <a:solidFill>
                  <a:schemeClr val="bg1"/>
                </a:solidFill>
                <a:latin typeface="Segoe UI Semilight" panose="020B0402040204020203" pitchFamily="34" charset="0"/>
                <a:cs typeface="Segoe UI Semilight" panose="020B0402040204020203" pitchFamily="34" charset="0"/>
              </a:defRPr>
            </a:lvl3pPr>
            <a:lvl4pPr>
              <a:defRPr>
                <a:solidFill>
                  <a:schemeClr val="bg1"/>
                </a:solidFill>
                <a:latin typeface="Segoe UI Semilight" panose="020B0402040204020203" pitchFamily="34" charset="0"/>
                <a:cs typeface="Segoe UI Semilight" panose="020B0402040204020203" pitchFamily="34" charset="0"/>
              </a:defRPr>
            </a:lvl4pPr>
            <a:lvl5pPr>
              <a:defRPr>
                <a:solidFill>
                  <a:schemeClr val="bg1"/>
                </a:solidFill>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0">
            <a:extLst>
              <a:ext uri="{FF2B5EF4-FFF2-40B4-BE49-F238E27FC236}">
                <a16:creationId xmlns:a16="http://schemas.microsoft.com/office/drawing/2014/main" id="{6A4A61EB-5E38-4BDF-9AD7-3EC120261A0C}"/>
              </a:ext>
            </a:extLst>
          </p:cNvPr>
          <p:cNvSpPr>
            <a:spLocks noGrp="1"/>
          </p:cNvSpPr>
          <p:nvPr>
            <p:ph type="title" hasCustomPrompt="1"/>
          </p:nvPr>
        </p:nvSpPr>
        <p:spPr>
          <a:xfrm>
            <a:off x="5598037" y="542140"/>
            <a:ext cx="3908464" cy="622706"/>
          </a:xfrm>
        </p:spPr>
        <p:txBody>
          <a:bodyPr anchor="ctr" anchorCtr="0"/>
          <a:lstStyle>
            <a:lvl1pPr>
              <a:defRPr sz="2800">
                <a:solidFill>
                  <a:schemeClr val="bg1"/>
                </a:solidFill>
              </a:defRPr>
            </a:lvl1pPr>
          </a:lstStyle>
          <a:p>
            <a:r>
              <a:rPr lang="en-US"/>
              <a:t>edit title here</a:t>
            </a:r>
          </a:p>
        </p:txBody>
      </p:sp>
    </p:spTree>
    <p:extLst>
      <p:ext uri="{BB962C8B-B14F-4D97-AF65-F5344CB8AC3E}">
        <p14:creationId xmlns:p14="http://schemas.microsoft.com/office/powerpoint/2010/main" val="29048803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State Logo -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F5F0F3-D386-4F5A-B4E8-845AEAF034F7}"/>
              </a:ext>
            </a:extLst>
          </p:cNvPr>
          <p:cNvSpPr/>
          <p:nvPr userDrawn="1"/>
        </p:nvSpPr>
        <p:spPr>
          <a:xfrm>
            <a:off x="8108707" y="3429000"/>
            <a:ext cx="3537175" cy="2387252"/>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spcAft>
                <a:spcPts val="1200"/>
              </a:spcAft>
            </a:pPr>
            <a:r>
              <a:rPr lang="en-US" spc="600">
                <a:solidFill>
                  <a:schemeClr val="bg1"/>
                </a:solidFill>
              </a:rPr>
              <a:t>GRATITUDE</a:t>
            </a:r>
          </a:p>
          <a:p>
            <a:pPr algn="ctr">
              <a:spcAft>
                <a:spcPts val="1200"/>
              </a:spcAft>
            </a:pPr>
            <a:r>
              <a:rPr lang="en-US" spc="600">
                <a:solidFill>
                  <a:schemeClr val="bg1"/>
                </a:solidFill>
              </a:rPr>
              <a:t>HUMILITY</a:t>
            </a:r>
          </a:p>
          <a:p>
            <a:pPr algn="ctr">
              <a:spcAft>
                <a:spcPts val="1200"/>
              </a:spcAft>
            </a:pPr>
            <a:r>
              <a:rPr lang="en-US" spc="600">
                <a:solidFill>
                  <a:schemeClr val="bg1"/>
                </a:solidFill>
              </a:rPr>
              <a:t>CURIOSITY</a:t>
            </a:r>
          </a:p>
          <a:p>
            <a:pPr algn="ctr">
              <a:spcAft>
                <a:spcPts val="1200"/>
              </a:spcAft>
            </a:pPr>
            <a:r>
              <a:rPr lang="en-US" spc="600">
                <a:solidFill>
                  <a:schemeClr val="bg1"/>
                </a:solidFill>
              </a:rPr>
              <a:t>COURAGE</a:t>
            </a:r>
          </a:p>
        </p:txBody>
      </p:sp>
      <p:sp>
        <p:nvSpPr>
          <p:cNvPr id="9" name="Rectangle 8">
            <a:extLst>
              <a:ext uri="{FF2B5EF4-FFF2-40B4-BE49-F238E27FC236}">
                <a16:creationId xmlns:a16="http://schemas.microsoft.com/office/drawing/2014/main" id="{FB272922-913D-49F4-B9EC-ECA5B1BAB587}"/>
              </a:ext>
            </a:extLst>
          </p:cNvPr>
          <p:cNvSpPr/>
          <p:nvPr userDrawn="1"/>
        </p:nvSpPr>
        <p:spPr>
          <a:xfrm>
            <a:off x="481263" y="800826"/>
            <a:ext cx="3537175" cy="2387253"/>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spcAft>
                <a:spcPts val="1200"/>
              </a:spcAft>
            </a:pPr>
            <a:r>
              <a:rPr lang="en-US" sz="3200" spc="300">
                <a:solidFill>
                  <a:schemeClr val="bg1"/>
                </a:solidFill>
              </a:rPr>
              <a:t>TEAM ND </a:t>
            </a:r>
          </a:p>
          <a:p>
            <a:pPr algn="ctr">
              <a:spcAft>
                <a:spcPts val="1200"/>
              </a:spcAft>
            </a:pPr>
            <a:r>
              <a:rPr lang="en-US" sz="3200" spc="300">
                <a:solidFill>
                  <a:schemeClr val="bg1"/>
                </a:solidFill>
              </a:rPr>
              <a:t>VALUES</a:t>
            </a:r>
          </a:p>
        </p:txBody>
      </p:sp>
      <p:sp>
        <p:nvSpPr>
          <p:cNvPr id="15" name="Picture Placeholder 10">
            <a:extLst>
              <a:ext uri="{FF2B5EF4-FFF2-40B4-BE49-F238E27FC236}">
                <a16:creationId xmlns:a16="http://schemas.microsoft.com/office/drawing/2014/main" id="{13B26047-DAE8-4628-A4F2-486A1E456242}"/>
              </a:ext>
            </a:extLst>
          </p:cNvPr>
          <p:cNvSpPr>
            <a:spLocks noGrp="1"/>
          </p:cNvSpPr>
          <p:nvPr>
            <p:ph type="pic" sz="quarter" idx="15" hasCustomPrompt="1"/>
          </p:nvPr>
        </p:nvSpPr>
        <p:spPr>
          <a:xfrm>
            <a:off x="4294985" y="800826"/>
            <a:ext cx="3537175" cy="2387253"/>
          </a:xfrm>
          <a:prstGeom prst="rect">
            <a:avLst/>
          </a:prstGeom>
          <a:solidFill>
            <a:schemeClr val="tx1"/>
          </a:solidFill>
        </p:spPr>
        <p:txBody>
          <a:bodyPr anchor="ctr">
            <a:noAutofit/>
          </a:bodyPr>
          <a:lstStyle>
            <a:lvl1pPr marL="0" indent="0" algn="ctr">
              <a:buNone/>
              <a:defRPr sz="1730" b="1">
                <a:solidFill>
                  <a:schemeClr val="bg2"/>
                </a:solidFill>
                <a:latin typeface="+mn-lt"/>
              </a:defRPr>
            </a:lvl1pPr>
          </a:lstStyle>
          <a:p>
            <a:r>
              <a:rPr lang="en-US"/>
              <a:t>Drop photo here</a:t>
            </a:r>
          </a:p>
        </p:txBody>
      </p:sp>
      <p:sp>
        <p:nvSpPr>
          <p:cNvPr id="16" name="Picture Placeholder 10">
            <a:extLst>
              <a:ext uri="{FF2B5EF4-FFF2-40B4-BE49-F238E27FC236}">
                <a16:creationId xmlns:a16="http://schemas.microsoft.com/office/drawing/2014/main" id="{42874AA5-EEF9-4544-82EA-6173803BA042}"/>
              </a:ext>
            </a:extLst>
          </p:cNvPr>
          <p:cNvSpPr>
            <a:spLocks noGrp="1"/>
          </p:cNvSpPr>
          <p:nvPr>
            <p:ph type="pic" sz="quarter" idx="16" hasCustomPrompt="1"/>
          </p:nvPr>
        </p:nvSpPr>
        <p:spPr>
          <a:xfrm>
            <a:off x="8108706" y="800825"/>
            <a:ext cx="3537175" cy="2387253"/>
          </a:xfrm>
          <a:prstGeom prst="rect">
            <a:avLst/>
          </a:prstGeom>
          <a:solidFill>
            <a:schemeClr val="tx1"/>
          </a:solidFill>
        </p:spPr>
        <p:txBody>
          <a:bodyPr anchor="ctr">
            <a:noAutofit/>
          </a:bodyPr>
          <a:lstStyle>
            <a:lvl1pPr marL="0" indent="0" algn="ctr">
              <a:buNone/>
              <a:defRPr sz="1730" b="1">
                <a:solidFill>
                  <a:schemeClr val="bg2"/>
                </a:solidFill>
                <a:latin typeface="+mn-lt"/>
              </a:defRPr>
            </a:lvl1pPr>
          </a:lstStyle>
          <a:p>
            <a:r>
              <a:rPr lang="en-US"/>
              <a:t>Drop photo here</a:t>
            </a:r>
          </a:p>
        </p:txBody>
      </p:sp>
      <p:sp>
        <p:nvSpPr>
          <p:cNvPr id="17" name="Picture Placeholder 10">
            <a:extLst>
              <a:ext uri="{FF2B5EF4-FFF2-40B4-BE49-F238E27FC236}">
                <a16:creationId xmlns:a16="http://schemas.microsoft.com/office/drawing/2014/main" id="{8B0C2F3A-58EE-4718-8826-AF5AF32F1733}"/>
              </a:ext>
            </a:extLst>
          </p:cNvPr>
          <p:cNvSpPr>
            <a:spLocks noGrp="1"/>
          </p:cNvSpPr>
          <p:nvPr>
            <p:ph type="pic" sz="quarter" idx="17" hasCustomPrompt="1"/>
          </p:nvPr>
        </p:nvSpPr>
        <p:spPr>
          <a:xfrm>
            <a:off x="481262" y="3428999"/>
            <a:ext cx="3537175" cy="2387253"/>
          </a:xfrm>
          <a:prstGeom prst="rect">
            <a:avLst/>
          </a:prstGeom>
          <a:solidFill>
            <a:schemeClr val="tx1"/>
          </a:solidFill>
        </p:spPr>
        <p:txBody>
          <a:bodyPr anchor="ctr">
            <a:noAutofit/>
          </a:bodyPr>
          <a:lstStyle>
            <a:lvl1pPr marL="0" indent="0" algn="ctr">
              <a:buNone/>
              <a:defRPr sz="1730" b="1">
                <a:solidFill>
                  <a:schemeClr val="bg2"/>
                </a:solidFill>
                <a:latin typeface="+mn-lt"/>
              </a:defRPr>
            </a:lvl1pPr>
          </a:lstStyle>
          <a:p>
            <a:r>
              <a:rPr lang="en-US"/>
              <a:t>Drop photo here</a:t>
            </a:r>
          </a:p>
        </p:txBody>
      </p:sp>
      <p:sp>
        <p:nvSpPr>
          <p:cNvPr id="18" name="Picture Placeholder 10">
            <a:extLst>
              <a:ext uri="{FF2B5EF4-FFF2-40B4-BE49-F238E27FC236}">
                <a16:creationId xmlns:a16="http://schemas.microsoft.com/office/drawing/2014/main" id="{3566F9B2-249A-4BB0-9127-E867E917B88D}"/>
              </a:ext>
            </a:extLst>
          </p:cNvPr>
          <p:cNvSpPr>
            <a:spLocks noGrp="1"/>
          </p:cNvSpPr>
          <p:nvPr>
            <p:ph type="pic" sz="quarter" idx="18" hasCustomPrompt="1"/>
          </p:nvPr>
        </p:nvSpPr>
        <p:spPr>
          <a:xfrm>
            <a:off x="4294984" y="3428998"/>
            <a:ext cx="3537175" cy="2387253"/>
          </a:xfrm>
          <a:prstGeom prst="rect">
            <a:avLst/>
          </a:prstGeom>
          <a:solidFill>
            <a:schemeClr val="tx1"/>
          </a:solidFill>
        </p:spPr>
        <p:txBody>
          <a:bodyPr anchor="ctr">
            <a:noAutofit/>
          </a:bodyPr>
          <a:lstStyle>
            <a:lvl1pPr marL="0" indent="0" algn="ctr">
              <a:buNone/>
              <a:defRPr sz="1730" b="1">
                <a:solidFill>
                  <a:schemeClr val="bg2"/>
                </a:solidFill>
                <a:latin typeface="+mn-lt"/>
              </a:defRPr>
            </a:lvl1pPr>
          </a:lstStyle>
          <a:p>
            <a:r>
              <a:rPr lang="en-US"/>
              <a:t>Drop photo here</a:t>
            </a:r>
          </a:p>
        </p:txBody>
      </p:sp>
    </p:spTree>
    <p:extLst>
      <p:ext uri="{BB962C8B-B14F-4D97-AF65-F5344CB8AC3E}">
        <p14:creationId xmlns:p14="http://schemas.microsoft.com/office/powerpoint/2010/main" val="5734154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te Logo - Break">
    <p:spTree>
      <p:nvGrpSpPr>
        <p:cNvPr id="1" name=""/>
        <p:cNvGrpSpPr/>
        <p:nvPr/>
      </p:nvGrpSpPr>
      <p:grpSpPr>
        <a:xfrm>
          <a:off x="0" y="0"/>
          <a:ext cx="0" cy="0"/>
          <a:chOff x="0" y="0"/>
          <a:chExt cx="0" cy="0"/>
        </a:xfrm>
      </p:grpSpPr>
      <p:pic>
        <p:nvPicPr>
          <p:cNvPr id="7" name="Picture Placeholder 10" descr="Water next to the ocean&#10;&#10;Description generated with high confidence">
            <a:extLst>
              <a:ext uri="{FF2B5EF4-FFF2-40B4-BE49-F238E27FC236}">
                <a16:creationId xmlns:a16="http://schemas.microsoft.com/office/drawing/2014/main" id="{7402AE87-0AC5-4E25-AE0F-A06727CA79B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Lst>
          </a:blip>
          <a:srcRect l="11835" t="2937" r="11835"/>
          <a:stretch/>
        </p:blipFill>
        <p:spPr>
          <a:xfrm>
            <a:off x="-381151" y="0"/>
            <a:ext cx="12584264" cy="6858000"/>
          </a:xfrm>
          <a:prstGeom prst="rect">
            <a:avLst/>
          </a:prstGeom>
        </p:spPr>
      </p:pic>
      <p:sp>
        <p:nvSpPr>
          <p:cNvPr id="8" name="Rectangle 7">
            <a:extLst>
              <a:ext uri="{FF2B5EF4-FFF2-40B4-BE49-F238E27FC236}">
                <a16:creationId xmlns:a16="http://schemas.microsoft.com/office/drawing/2014/main" id="{E02211C6-930D-4AFC-870A-77D4039975B2}"/>
              </a:ext>
            </a:extLst>
          </p:cNvPr>
          <p:cNvSpPr/>
          <p:nvPr userDrawn="1"/>
        </p:nvSpPr>
        <p:spPr>
          <a:xfrm>
            <a:off x="-381151" y="0"/>
            <a:ext cx="12584263" cy="6858000"/>
          </a:xfrm>
          <a:prstGeom prst="rect">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a:extLst>
              <a:ext uri="{FF2B5EF4-FFF2-40B4-BE49-F238E27FC236}">
                <a16:creationId xmlns:a16="http://schemas.microsoft.com/office/drawing/2014/main" id="{D8FFEC60-65C4-4152-8AA0-29E6B10685CE}"/>
              </a:ext>
            </a:extLst>
          </p:cNvPr>
          <p:cNvSpPr>
            <a:spLocks noGrp="1"/>
          </p:cNvSpPr>
          <p:nvPr>
            <p:ph type="title" idx="4294967295"/>
          </p:nvPr>
        </p:nvSpPr>
        <p:spPr>
          <a:xfrm>
            <a:off x="0" y="1357313"/>
            <a:ext cx="12214225" cy="4143375"/>
          </a:xfrm>
        </p:spPr>
        <p:txBody>
          <a:bodyPr/>
          <a:lstStyle/>
          <a:p>
            <a:pPr algn="ctr">
              <a:lnSpc>
                <a:spcPct val="150000"/>
              </a:lnSpc>
              <a:spcAft>
                <a:spcPts val="1800"/>
              </a:spcAft>
            </a:pPr>
            <a:r>
              <a:rPr lang="en-US" sz="6600" cap="none" spc="600">
                <a:solidFill>
                  <a:schemeClr val="bg1"/>
                </a:solidFill>
                <a:latin typeface="Segoe UI Semibold" panose="020B0702040204020203" pitchFamily="34" charset="0"/>
                <a:cs typeface="Segoe UI Semibold" panose="020B0702040204020203" pitchFamily="34" charset="0"/>
              </a:rPr>
              <a:t>Click to edit Master title style</a:t>
            </a:r>
          </a:p>
        </p:txBody>
      </p:sp>
    </p:spTree>
    <p:extLst>
      <p:ext uri="{BB962C8B-B14F-4D97-AF65-F5344CB8AC3E}">
        <p14:creationId xmlns:p14="http://schemas.microsoft.com/office/powerpoint/2010/main" val="15886204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State Logo - Break">
    <p:spTree>
      <p:nvGrpSpPr>
        <p:cNvPr id="1" name=""/>
        <p:cNvGrpSpPr/>
        <p:nvPr/>
      </p:nvGrpSpPr>
      <p:grpSpPr>
        <a:xfrm>
          <a:off x="0" y="0"/>
          <a:ext cx="0" cy="0"/>
          <a:chOff x="0" y="0"/>
          <a:chExt cx="0" cy="0"/>
        </a:xfrm>
      </p:grpSpPr>
      <p:pic>
        <p:nvPicPr>
          <p:cNvPr id="4" name="Picture 3" descr="A person standing in front of a mountain&#10;&#10;Description generated with very high confidence">
            <a:extLst>
              <a:ext uri="{FF2B5EF4-FFF2-40B4-BE49-F238E27FC236}">
                <a16:creationId xmlns:a16="http://schemas.microsoft.com/office/drawing/2014/main" id="{9DE6FC83-E481-466C-8BFA-ECE47E00F61C}"/>
              </a:ext>
            </a:extLst>
          </p:cNvPr>
          <p:cNvPicPr>
            <a:picLocks noChangeAspect="1"/>
          </p:cNvPicPr>
          <p:nvPr userDrawn="1"/>
        </p:nvPicPr>
        <p:blipFill rotWithShape="1">
          <a:blip r:embed="rId2"/>
          <a:srcRect l="16996" t="725" r="14756" b="2918"/>
          <a:stretch/>
        </p:blipFill>
        <p:spPr>
          <a:xfrm>
            <a:off x="0" y="0"/>
            <a:ext cx="12192000" cy="7377293"/>
          </a:xfrm>
          <a:prstGeom prst="rect">
            <a:avLst/>
          </a:prstGeom>
        </p:spPr>
      </p:pic>
      <p:sp>
        <p:nvSpPr>
          <p:cNvPr id="5" name="Title 2">
            <a:extLst>
              <a:ext uri="{FF2B5EF4-FFF2-40B4-BE49-F238E27FC236}">
                <a16:creationId xmlns:a16="http://schemas.microsoft.com/office/drawing/2014/main" id="{D13A0E78-B2B5-432B-A846-31CCD6541955}"/>
              </a:ext>
            </a:extLst>
          </p:cNvPr>
          <p:cNvSpPr>
            <a:spLocks noGrp="1"/>
          </p:cNvSpPr>
          <p:nvPr>
            <p:ph type="title" idx="4294967295"/>
          </p:nvPr>
        </p:nvSpPr>
        <p:spPr>
          <a:xfrm>
            <a:off x="449451" y="365125"/>
            <a:ext cx="10507852" cy="941388"/>
          </a:xfrm>
        </p:spPr>
        <p:txBody>
          <a:bodyPr/>
          <a:lstStyle/>
          <a:p>
            <a:r>
              <a:rPr lang="en-US" sz="6000" cap="none" spc="600">
                <a:solidFill>
                  <a:schemeClr val="bg1"/>
                </a:solidFill>
              </a:rPr>
              <a:t>Click to edit Master title style</a:t>
            </a:r>
          </a:p>
        </p:txBody>
      </p:sp>
    </p:spTree>
    <p:extLst>
      <p:ext uri="{BB962C8B-B14F-4D97-AF65-F5344CB8AC3E}">
        <p14:creationId xmlns:p14="http://schemas.microsoft.com/office/powerpoint/2010/main" val="13895411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State Logo - Break">
    <p:spTree>
      <p:nvGrpSpPr>
        <p:cNvPr id="1" name=""/>
        <p:cNvGrpSpPr/>
        <p:nvPr/>
      </p:nvGrpSpPr>
      <p:grpSpPr>
        <a:xfrm>
          <a:off x="0" y="0"/>
          <a:ext cx="0" cy="0"/>
          <a:chOff x="0" y="0"/>
          <a:chExt cx="0" cy="0"/>
        </a:xfrm>
      </p:grpSpPr>
      <p:pic>
        <p:nvPicPr>
          <p:cNvPr id="3" name="Picture 2" descr="A close up of a sign&#10;&#10;Description generated with very high confidence">
            <a:extLst>
              <a:ext uri="{FF2B5EF4-FFF2-40B4-BE49-F238E27FC236}">
                <a16:creationId xmlns:a16="http://schemas.microsoft.com/office/drawing/2014/main" id="{AD5E0767-3F82-443A-B0F6-557EA7D564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68485" y="2303923"/>
            <a:ext cx="4255029" cy="2250154"/>
          </a:xfrm>
          <a:prstGeom prst="rect">
            <a:avLst/>
          </a:prstGeom>
        </p:spPr>
      </p:pic>
    </p:spTree>
    <p:extLst>
      <p:ext uri="{BB962C8B-B14F-4D97-AF65-F5344CB8AC3E}">
        <p14:creationId xmlns:p14="http://schemas.microsoft.com/office/powerpoint/2010/main" val="14165675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tate Logo - Break">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71A219-EC58-4F10-83AA-2252E5E0B2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41783" y="2289802"/>
            <a:ext cx="4308433" cy="2278395"/>
          </a:xfrm>
          <a:prstGeom prst="rect">
            <a:avLst/>
          </a:prstGeom>
        </p:spPr>
      </p:pic>
    </p:spTree>
    <p:extLst>
      <p:ext uri="{BB962C8B-B14F-4D97-AF65-F5344CB8AC3E}">
        <p14:creationId xmlns:p14="http://schemas.microsoft.com/office/powerpoint/2010/main" val="9942932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A082AAFF-698B-A741-B2AD-5F29733CFAE4}"/>
              </a:ext>
            </a:extLst>
          </p:cNvPr>
          <p:cNvSpPr>
            <a:spLocks noGrp="1"/>
          </p:cNvSpPr>
          <p:nvPr>
            <p:ph type="body" sz="quarter" idx="11" hasCustomPrompt="1"/>
          </p:nvPr>
        </p:nvSpPr>
        <p:spPr>
          <a:xfrm>
            <a:off x="952901" y="531559"/>
            <a:ext cx="9577137" cy="716473"/>
          </a:xfrm>
          <a:prstGeom prst="rect">
            <a:avLst/>
          </a:prstGeom>
        </p:spPr>
        <p:txBody>
          <a:bodyPr/>
          <a:lstStyle>
            <a:lvl1pPr marL="0" indent="0">
              <a:lnSpc>
                <a:spcPts val="4680"/>
              </a:lnSpc>
              <a:buFontTx/>
              <a:buNone/>
              <a:defRPr sz="3600" b="0" i="0">
                <a:solidFill>
                  <a:srgbClr val="FFFFFF"/>
                </a:solidFill>
                <a:latin typeface="Rubik" pitchFamily="2" charset="-79"/>
                <a:cs typeface="Rubik" pitchFamily="2" charset="-79"/>
              </a:defRPr>
            </a:lvl1pPr>
            <a:lvl2pPr marL="457200" indent="0">
              <a:buFontTx/>
              <a:buNone/>
              <a:defRPr b="0" i="0">
                <a:latin typeface="Rubik" pitchFamily="2" charset="-79"/>
                <a:cs typeface="Rubik" pitchFamily="2" charset="-79"/>
              </a:defRPr>
            </a:lvl2pPr>
            <a:lvl3pPr marL="914400" indent="0">
              <a:buFontTx/>
              <a:buNone/>
              <a:defRPr b="0" i="0">
                <a:latin typeface="Rubik" pitchFamily="2" charset="-79"/>
                <a:cs typeface="Rubik" pitchFamily="2" charset="-79"/>
              </a:defRPr>
            </a:lvl3pPr>
            <a:lvl4pPr marL="1371600" indent="0">
              <a:buFontTx/>
              <a:buNone/>
              <a:defRPr b="0" i="0">
                <a:latin typeface="Rubik" pitchFamily="2" charset="-79"/>
                <a:cs typeface="Rubik" pitchFamily="2" charset="-79"/>
              </a:defRPr>
            </a:lvl4pPr>
            <a:lvl5pPr marL="1828800" indent="0">
              <a:buFontTx/>
              <a:buNone/>
              <a:defRPr b="0" i="0">
                <a:latin typeface="Rubik" pitchFamily="2" charset="-79"/>
                <a:cs typeface="Rubik" pitchFamily="2" charset="-79"/>
              </a:defRPr>
            </a:lvl5pPr>
          </a:lstStyle>
          <a:p>
            <a:pPr lvl="0"/>
            <a:r>
              <a:rPr lang="en-US"/>
              <a:t>Slide Header Here</a:t>
            </a:r>
          </a:p>
        </p:txBody>
      </p:sp>
      <p:sp>
        <p:nvSpPr>
          <p:cNvPr id="8" name="Text Placeholder 7">
            <a:extLst>
              <a:ext uri="{FF2B5EF4-FFF2-40B4-BE49-F238E27FC236}">
                <a16:creationId xmlns:a16="http://schemas.microsoft.com/office/drawing/2014/main" id="{DD66DC02-B82F-F642-88CB-62CFF03BBA91}"/>
              </a:ext>
            </a:extLst>
          </p:cNvPr>
          <p:cNvSpPr>
            <a:spLocks noGrp="1"/>
          </p:cNvSpPr>
          <p:nvPr>
            <p:ph type="body" sz="quarter" idx="12"/>
          </p:nvPr>
        </p:nvSpPr>
        <p:spPr>
          <a:xfrm>
            <a:off x="1012825" y="2001838"/>
            <a:ext cx="8885238" cy="33242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95550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3" name="Title 1"/>
          <p:cNvSpPr>
            <a:spLocks noGrp="1"/>
          </p:cNvSpPr>
          <p:nvPr>
            <p:ph type="title"/>
          </p:nvPr>
        </p:nvSpPr>
        <p:spPr>
          <a:xfrm>
            <a:off x="812800" y="1066800"/>
            <a:ext cx="10515600" cy="762000"/>
          </a:xfrm>
          <a:prstGeom prst="rect">
            <a:avLst/>
          </a:prstGeom>
        </p:spPr>
        <p:txBody>
          <a:bodyPr anchor="ctr">
            <a:noAutofit/>
          </a:bodyPr>
          <a:lstStyle>
            <a:lvl1pPr algn="ctr">
              <a:lnSpc>
                <a:spcPct val="80000"/>
              </a:lnSpc>
              <a:defRPr sz="4400" b="1" spc="150" baseline="0">
                <a:solidFill>
                  <a:schemeClr val="accent3">
                    <a:lumMod val="50000"/>
                  </a:schemeClr>
                </a:solidFill>
              </a:defRPr>
            </a:lvl1pPr>
          </a:lstStyle>
          <a:p>
            <a:r>
              <a:rPr lang="en-US"/>
              <a:t>Click to edit Master title style</a:t>
            </a:r>
          </a:p>
        </p:txBody>
      </p:sp>
      <p:sp>
        <p:nvSpPr>
          <p:cNvPr id="4" name="Content Placeholder 2"/>
          <p:cNvSpPr>
            <a:spLocks noGrp="1"/>
          </p:cNvSpPr>
          <p:nvPr>
            <p:ph idx="1" hasCustomPrompt="1"/>
          </p:nvPr>
        </p:nvSpPr>
        <p:spPr>
          <a:xfrm>
            <a:off x="812800" y="1848395"/>
            <a:ext cx="10515600" cy="4617719"/>
          </a:xfrm>
          <a:prstGeom prst="rect">
            <a:avLst/>
          </a:prstGeom>
        </p:spPr>
        <p:txBody>
          <a:bodyPr/>
          <a:lstStyle>
            <a:lvl1pPr>
              <a:defRPr sz="2400" baseline="0"/>
            </a:lvl1pPr>
          </a:lstStyle>
          <a:p>
            <a:pPr lvl="0"/>
            <a:r>
              <a:rPr lang="en-US"/>
              <a:t>Item #1</a:t>
            </a:r>
          </a:p>
          <a:p>
            <a:pPr lvl="0"/>
            <a:r>
              <a:rPr lang="en-US"/>
              <a:t>Item #2</a:t>
            </a:r>
          </a:p>
          <a:p>
            <a:pPr lvl="0"/>
            <a:r>
              <a:rPr lang="en-US"/>
              <a:t>Item #2</a:t>
            </a:r>
          </a:p>
          <a:p>
            <a:pPr lvl="0"/>
            <a:r>
              <a:rPr lang="en-US" err="1"/>
              <a:t>Etc</a:t>
            </a:r>
            <a:endParaRPr lang="en-US"/>
          </a:p>
        </p:txBody>
      </p:sp>
    </p:spTree>
    <p:extLst>
      <p:ext uri="{BB962C8B-B14F-4D97-AF65-F5344CB8AC3E}">
        <p14:creationId xmlns:p14="http://schemas.microsoft.com/office/powerpoint/2010/main" val="4525893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ntent + Table">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A962D01A-3FC4-4C8B-A499-93A2B241509D}"/>
              </a:ext>
            </a:extLst>
          </p:cNvPr>
          <p:cNvSpPr>
            <a:spLocks noGrp="1"/>
          </p:cNvSpPr>
          <p:nvPr>
            <p:ph type="body" sz="quarter" idx="11" hasCustomPrompt="1"/>
          </p:nvPr>
        </p:nvSpPr>
        <p:spPr>
          <a:xfrm>
            <a:off x="952901" y="531559"/>
            <a:ext cx="9577137" cy="716473"/>
          </a:xfrm>
          <a:prstGeom prst="rect">
            <a:avLst/>
          </a:prstGeom>
        </p:spPr>
        <p:txBody>
          <a:bodyPr/>
          <a:lstStyle>
            <a:lvl1pPr marL="0" indent="0">
              <a:lnSpc>
                <a:spcPts val="4680"/>
              </a:lnSpc>
              <a:buFontTx/>
              <a:buNone/>
              <a:defRPr sz="3600" b="1" i="0">
                <a:solidFill>
                  <a:srgbClr val="FFFFFF"/>
                </a:solidFill>
                <a:latin typeface="+mn-lt"/>
                <a:cs typeface="Rubik" pitchFamily="2" charset="-79"/>
              </a:defRPr>
            </a:lvl1pPr>
            <a:lvl2pPr marL="457200" indent="0">
              <a:buFontTx/>
              <a:buNone/>
              <a:defRPr b="0" i="0">
                <a:latin typeface="Rubik" pitchFamily="2" charset="-79"/>
                <a:cs typeface="Rubik" pitchFamily="2" charset="-79"/>
              </a:defRPr>
            </a:lvl2pPr>
            <a:lvl3pPr marL="914400" indent="0">
              <a:buFontTx/>
              <a:buNone/>
              <a:defRPr b="0" i="0">
                <a:latin typeface="Rubik" pitchFamily="2" charset="-79"/>
                <a:cs typeface="Rubik" pitchFamily="2" charset="-79"/>
              </a:defRPr>
            </a:lvl3pPr>
            <a:lvl4pPr marL="1371600" indent="0">
              <a:buFontTx/>
              <a:buNone/>
              <a:defRPr b="0" i="0">
                <a:latin typeface="Rubik" pitchFamily="2" charset="-79"/>
                <a:cs typeface="Rubik" pitchFamily="2" charset="-79"/>
              </a:defRPr>
            </a:lvl4pPr>
            <a:lvl5pPr marL="1828800" indent="0">
              <a:buFontTx/>
              <a:buNone/>
              <a:defRPr b="0" i="0">
                <a:latin typeface="Rubik" pitchFamily="2" charset="-79"/>
                <a:cs typeface="Rubik" pitchFamily="2" charset="-79"/>
              </a:defRPr>
            </a:lvl5pPr>
          </a:lstStyle>
          <a:p>
            <a:pPr lvl="0"/>
            <a:r>
              <a:rPr lang="en-US"/>
              <a:t>Slide Header Here</a:t>
            </a:r>
          </a:p>
        </p:txBody>
      </p:sp>
      <p:sp>
        <p:nvSpPr>
          <p:cNvPr id="4" name="Text Placeholder 7">
            <a:extLst>
              <a:ext uri="{FF2B5EF4-FFF2-40B4-BE49-F238E27FC236}">
                <a16:creationId xmlns:a16="http://schemas.microsoft.com/office/drawing/2014/main" id="{5F90F7CF-EE23-44FA-95A3-960AC545715D}"/>
              </a:ext>
            </a:extLst>
          </p:cNvPr>
          <p:cNvSpPr>
            <a:spLocks noGrp="1"/>
          </p:cNvSpPr>
          <p:nvPr>
            <p:ph type="body" sz="quarter" idx="12"/>
          </p:nvPr>
        </p:nvSpPr>
        <p:spPr>
          <a:xfrm>
            <a:off x="1012825" y="2001838"/>
            <a:ext cx="4288224" cy="3324225"/>
          </a:xfrm>
          <a:prstGeom prst="rect">
            <a:avLst/>
          </a:prstGeom>
        </p:spPr>
        <p:txBody>
          <a:bodyPr/>
          <a:lstStyle>
            <a:lvl1pPr>
              <a:defRPr>
                <a:solidFill>
                  <a:schemeClr val="tx2"/>
                </a:solidFill>
                <a:latin typeface="+mn-lt"/>
              </a:defRPr>
            </a:lvl1pPr>
            <a:lvl2pPr>
              <a:defRPr>
                <a:solidFill>
                  <a:schemeClr val="tx2"/>
                </a:solidFill>
                <a:latin typeface="+mn-lt"/>
              </a:defRPr>
            </a:lvl2pPr>
            <a:lvl3pPr>
              <a:defRPr>
                <a:solidFill>
                  <a:schemeClr val="tx2"/>
                </a:solidFill>
                <a:latin typeface="+mn-lt"/>
              </a:defRPr>
            </a:lvl3pPr>
            <a:lvl4pPr>
              <a:defRPr>
                <a:solidFill>
                  <a:schemeClr val="tx2"/>
                </a:solidFill>
                <a:latin typeface="+mn-lt"/>
              </a:defRPr>
            </a:lvl4pPr>
            <a:lvl5pPr>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able Placeholder 2">
            <a:extLst>
              <a:ext uri="{FF2B5EF4-FFF2-40B4-BE49-F238E27FC236}">
                <a16:creationId xmlns:a16="http://schemas.microsoft.com/office/drawing/2014/main" id="{24414485-E125-406F-88EF-0B99D6F0ADCC}"/>
              </a:ext>
            </a:extLst>
          </p:cNvPr>
          <p:cNvSpPr>
            <a:spLocks noGrp="1"/>
          </p:cNvSpPr>
          <p:nvPr>
            <p:ph type="tbl" sz="quarter" idx="13"/>
          </p:nvPr>
        </p:nvSpPr>
        <p:spPr>
          <a:xfrm>
            <a:off x="5610225" y="2014538"/>
            <a:ext cx="4919663" cy="3324225"/>
          </a:xfrm>
          <a:prstGeom prst="rect">
            <a:avLst/>
          </a:prstGeom>
        </p:spPr>
        <p:txBody>
          <a:bodyPr/>
          <a:lstStyle>
            <a:lvl1pPr>
              <a:defRPr>
                <a:solidFill>
                  <a:schemeClr val="tx2"/>
                </a:solidFill>
                <a:latin typeface="+mn-lt"/>
              </a:defRPr>
            </a:lvl1pPr>
          </a:lstStyle>
          <a:p>
            <a:endParaRPr lang="en-US"/>
          </a:p>
        </p:txBody>
      </p:sp>
    </p:spTree>
    <p:extLst>
      <p:ext uri="{BB962C8B-B14F-4D97-AF65-F5344CB8AC3E}">
        <p14:creationId xmlns:p14="http://schemas.microsoft.com/office/powerpoint/2010/main" val="2534166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Hero Image 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BFE4E51-FA15-4EC0-8129-B3A2B8BD90A3}"/>
              </a:ext>
            </a:extLst>
          </p:cNvPr>
          <p:cNvSpPr>
            <a:spLocks noGrp="1"/>
          </p:cNvSpPr>
          <p:nvPr>
            <p:ph type="title" hasCustomPrompt="1"/>
          </p:nvPr>
        </p:nvSpPr>
        <p:spPr>
          <a:xfrm>
            <a:off x="207460" y="5598885"/>
            <a:ext cx="8745471" cy="575410"/>
          </a:xfrm>
        </p:spPr>
        <p:txBody>
          <a:bodyPr/>
          <a:lstStyle>
            <a:lvl1pPr algn="l">
              <a:defRPr sz="3200">
                <a:solidFill>
                  <a:schemeClr val="bg1"/>
                </a:solidFill>
              </a:defRPr>
            </a:lvl1pPr>
          </a:lstStyle>
          <a:p>
            <a:r>
              <a:rPr lang="en-US"/>
              <a:t>Click to edit title</a:t>
            </a:r>
          </a:p>
        </p:txBody>
      </p:sp>
      <p:sp>
        <p:nvSpPr>
          <p:cNvPr id="15" name="Text Placeholder 11">
            <a:extLst>
              <a:ext uri="{FF2B5EF4-FFF2-40B4-BE49-F238E27FC236}">
                <a16:creationId xmlns:a16="http://schemas.microsoft.com/office/drawing/2014/main" id="{110C5D3E-7090-4C5E-8088-D040B0F91FE3}"/>
              </a:ext>
            </a:extLst>
          </p:cNvPr>
          <p:cNvSpPr>
            <a:spLocks noGrp="1"/>
          </p:cNvSpPr>
          <p:nvPr>
            <p:ph type="body" sz="quarter" idx="16" hasCustomPrompt="1"/>
          </p:nvPr>
        </p:nvSpPr>
        <p:spPr>
          <a:xfrm>
            <a:off x="210206" y="6169728"/>
            <a:ext cx="8745469" cy="489399"/>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a:spcAft>
                <a:spcPts val="959"/>
              </a:spcAft>
              <a:defRPr/>
            </a:lvl2pPr>
            <a:lvl3pPr>
              <a:tabLst>
                <a:tab pos="169629" algn="l"/>
                <a:tab pos="339257" algn="l"/>
              </a:tabLst>
              <a:defRPr/>
            </a:lvl3pPr>
          </a:lstStyle>
          <a:p>
            <a:pPr lvl="0"/>
            <a:r>
              <a:rPr lang="en-US"/>
              <a:t>Edit Sub Title</a:t>
            </a:r>
          </a:p>
        </p:txBody>
      </p:sp>
    </p:spTree>
    <p:extLst>
      <p:ext uri="{BB962C8B-B14F-4D97-AF65-F5344CB8AC3E}">
        <p14:creationId xmlns:p14="http://schemas.microsoft.com/office/powerpoint/2010/main" val="12950503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0"/>
            <a:ext cx="12191999" cy="6857519"/>
          </a:xfrm>
          <a:prstGeom prst="rect">
            <a:avLst/>
          </a:prstGeom>
          <a:blipFill>
            <a:blip r:embed="rId2" cstate="print"/>
            <a:stretch>
              <a:fillRect/>
            </a:stretch>
          </a:blipFill>
        </p:spPr>
        <p:txBody>
          <a:bodyPr wrap="square" lIns="0" tIns="0" rIns="0" bIns="0" rtlCol="0"/>
          <a:lstStyle/>
          <a:p>
            <a:endParaRPr sz="1092"/>
          </a:p>
        </p:txBody>
      </p:sp>
      <p:sp>
        <p:nvSpPr>
          <p:cNvPr id="17" name="bg object 17"/>
          <p:cNvSpPr/>
          <p:nvPr/>
        </p:nvSpPr>
        <p:spPr>
          <a:xfrm>
            <a:off x="7553858" y="0"/>
            <a:ext cx="2927466" cy="6857615"/>
          </a:xfrm>
          <a:custGeom>
            <a:avLst/>
            <a:gdLst/>
            <a:ahLst/>
            <a:cxnLst/>
            <a:rect l="l" t="t" r="r" b="b"/>
            <a:pathLst>
              <a:path w="4827269" h="11308715">
                <a:moveTo>
                  <a:pt x="0" y="11308556"/>
                </a:moveTo>
                <a:lnTo>
                  <a:pt x="4826962" y="11308556"/>
                </a:lnTo>
                <a:lnTo>
                  <a:pt x="4826962" y="0"/>
                </a:lnTo>
                <a:lnTo>
                  <a:pt x="0" y="0"/>
                </a:lnTo>
                <a:lnTo>
                  <a:pt x="0" y="11308556"/>
                </a:lnTo>
                <a:close/>
              </a:path>
            </a:pathLst>
          </a:custGeom>
          <a:solidFill>
            <a:srgbClr val="000000">
              <a:alpha val="37438"/>
            </a:srgbClr>
          </a:solidFill>
        </p:spPr>
        <p:txBody>
          <a:bodyPr wrap="square" lIns="0" tIns="0" rIns="0" bIns="0" rtlCol="0"/>
          <a:lstStyle/>
          <a:p>
            <a:endParaRPr sz="1092"/>
          </a:p>
        </p:txBody>
      </p:sp>
      <p:sp>
        <p:nvSpPr>
          <p:cNvPr id="18" name="bg object 18"/>
          <p:cNvSpPr/>
          <p:nvPr/>
        </p:nvSpPr>
        <p:spPr>
          <a:xfrm>
            <a:off x="8216901" y="5162188"/>
            <a:ext cx="1663699" cy="647654"/>
          </a:xfrm>
          <a:prstGeom prst="rect">
            <a:avLst/>
          </a:prstGeom>
          <a:blipFill>
            <a:blip r:embed="rId3" cstate="print"/>
            <a:stretch>
              <a:fillRect/>
            </a:stretch>
          </a:blipFill>
        </p:spPr>
        <p:txBody>
          <a:bodyPr wrap="square" lIns="0" tIns="0" rIns="0" bIns="0" rtlCol="0"/>
          <a:lstStyle/>
          <a:p>
            <a:endParaRPr sz="1092"/>
          </a:p>
        </p:txBody>
      </p:sp>
      <p:sp>
        <p:nvSpPr>
          <p:cNvPr id="19" name="bg object 19"/>
          <p:cNvSpPr/>
          <p:nvPr/>
        </p:nvSpPr>
        <p:spPr>
          <a:xfrm>
            <a:off x="8267700" y="5879687"/>
            <a:ext cx="1600200" cy="215885"/>
          </a:xfrm>
          <a:prstGeom prst="rect">
            <a:avLst/>
          </a:prstGeom>
          <a:blipFill>
            <a:blip r:embed="rId4" cstate="print"/>
            <a:stretch>
              <a:fillRect/>
            </a:stretch>
          </a:blipFill>
        </p:spPr>
        <p:txBody>
          <a:bodyPr wrap="square" lIns="0" tIns="0" rIns="0" bIns="0" rtlCol="0"/>
          <a:lstStyle/>
          <a:p>
            <a:endParaRPr sz="1092"/>
          </a:p>
        </p:txBody>
      </p:sp>
      <p:sp>
        <p:nvSpPr>
          <p:cNvPr id="20" name="bg object 20"/>
          <p:cNvSpPr/>
          <p:nvPr/>
        </p:nvSpPr>
        <p:spPr>
          <a:xfrm>
            <a:off x="8216901" y="3695441"/>
            <a:ext cx="1663699" cy="647654"/>
          </a:xfrm>
          <a:prstGeom prst="rect">
            <a:avLst/>
          </a:prstGeom>
          <a:blipFill>
            <a:blip r:embed="rId5" cstate="print"/>
            <a:stretch>
              <a:fillRect/>
            </a:stretch>
          </a:blipFill>
        </p:spPr>
        <p:txBody>
          <a:bodyPr wrap="square" lIns="0" tIns="0" rIns="0" bIns="0" rtlCol="0"/>
          <a:lstStyle/>
          <a:p>
            <a:endParaRPr sz="1092"/>
          </a:p>
        </p:txBody>
      </p:sp>
      <p:sp>
        <p:nvSpPr>
          <p:cNvPr id="21" name="bg object 21"/>
          <p:cNvSpPr/>
          <p:nvPr/>
        </p:nvSpPr>
        <p:spPr>
          <a:xfrm>
            <a:off x="8197849" y="4419290"/>
            <a:ext cx="1752600" cy="215885"/>
          </a:xfrm>
          <a:prstGeom prst="rect">
            <a:avLst/>
          </a:prstGeom>
          <a:blipFill>
            <a:blip r:embed="rId6" cstate="print"/>
            <a:stretch>
              <a:fillRect/>
            </a:stretch>
          </a:blipFill>
        </p:spPr>
        <p:txBody>
          <a:bodyPr wrap="square" lIns="0" tIns="0" rIns="0" bIns="0" rtlCol="0"/>
          <a:lstStyle/>
          <a:p>
            <a:endParaRPr sz="1092"/>
          </a:p>
        </p:txBody>
      </p:sp>
      <p:sp>
        <p:nvSpPr>
          <p:cNvPr id="22" name="bg object 22"/>
          <p:cNvSpPr/>
          <p:nvPr/>
        </p:nvSpPr>
        <p:spPr>
          <a:xfrm>
            <a:off x="1155700" y="2850950"/>
            <a:ext cx="2971800" cy="584159"/>
          </a:xfrm>
          <a:prstGeom prst="rect">
            <a:avLst/>
          </a:prstGeom>
          <a:blipFill>
            <a:blip r:embed="rId7" cstate="print"/>
            <a:stretch>
              <a:fillRect/>
            </a:stretch>
          </a:blipFill>
        </p:spPr>
        <p:txBody>
          <a:bodyPr wrap="square" lIns="0" tIns="0" rIns="0" bIns="0" rtlCol="0"/>
          <a:lstStyle/>
          <a:p>
            <a:endParaRPr sz="1092"/>
          </a:p>
        </p:txBody>
      </p:sp>
      <p:sp>
        <p:nvSpPr>
          <p:cNvPr id="23" name="bg object 23"/>
          <p:cNvSpPr/>
          <p:nvPr/>
        </p:nvSpPr>
        <p:spPr>
          <a:xfrm>
            <a:off x="1568450" y="3530352"/>
            <a:ext cx="2159000" cy="584159"/>
          </a:xfrm>
          <a:prstGeom prst="rect">
            <a:avLst/>
          </a:prstGeom>
          <a:blipFill>
            <a:blip r:embed="rId8" cstate="print"/>
            <a:stretch>
              <a:fillRect/>
            </a:stretch>
          </a:blipFill>
        </p:spPr>
        <p:txBody>
          <a:bodyPr wrap="square" lIns="0" tIns="0" rIns="0" bIns="0" rtlCol="0"/>
          <a:lstStyle/>
          <a:p>
            <a:endParaRPr sz="1092"/>
          </a:p>
        </p:txBody>
      </p:sp>
      <p:sp>
        <p:nvSpPr>
          <p:cNvPr id="2" name="Holder 2"/>
          <p:cNvSpPr>
            <a:spLocks noGrp="1"/>
          </p:cNvSpPr>
          <p:nvPr>
            <p:ph type="title"/>
          </p:nvPr>
        </p:nvSpPr>
        <p:spPr/>
        <p:txBody>
          <a:bodyPr lIns="0" tIns="0" rIns="0" bIns="0"/>
          <a:lstStyle>
            <a:lvl1pPr>
              <a:defRPr sz="1728" b="1"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10811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ro Image 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753AFE6F-24B9-440C-BB02-46F9A80CBF17}"/>
              </a:ext>
            </a:extLst>
          </p:cNvPr>
          <p:cNvSpPr>
            <a:spLocks noGrp="1"/>
          </p:cNvSpPr>
          <p:nvPr>
            <p:ph type="pic" sz="quarter" idx="10"/>
          </p:nvPr>
        </p:nvSpPr>
        <p:spPr>
          <a:xfrm>
            <a:off x="0" y="1270000"/>
            <a:ext cx="12192000" cy="4114800"/>
          </a:xfrm>
          <a:solidFill>
            <a:schemeClr val="tx1"/>
          </a:solidFill>
        </p:spPr>
        <p:txBody>
          <a:bodyPr/>
          <a:lstStyle/>
          <a:p>
            <a:r>
              <a:rPr lang="en-US"/>
              <a:t>Click icon to add picture</a:t>
            </a:r>
          </a:p>
        </p:txBody>
      </p:sp>
      <p:sp>
        <p:nvSpPr>
          <p:cNvPr id="11" name="Title 10">
            <a:extLst>
              <a:ext uri="{FF2B5EF4-FFF2-40B4-BE49-F238E27FC236}">
                <a16:creationId xmlns:a16="http://schemas.microsoft.com/office/drawing/2014/main" id="{8BFE4E51-FA15-4EC0-8129-B3A2B8BD90A3}"/>
              </a:ext>
            </a:extLst>
          </p:cNvPr>
          <p:cNvSpPr>
            <a:spLocks noGrp="1"/>
          </p:cNvSpPr>
          <p:nvPr>
            <p:ph type="title" hasCustomPrompt="1"/>
          </p:nvPr>
        </p:nvSpPr>
        <p:spPr>
          <a:xfrm>
            <a:off x="207460" y="5598885"/>
            <a:ext cx="8745471" cy="575410"/>
          </a:xfrm>
        </p:spPr>
        <p:txBody>
          <a:bodyPr/>
          <a:lstStyle>
            <a:lvl1pPr algn="l">
              <a:defRPr sz="3200">
                <a:solidFill>
                  <a:schemeClr val="bg1"/>
                </a:solidFill>
              </a:defRPr>
            </a:lvl1pPr>
          </a:lstStyle>
          <a:p>
            <a:r>
              <a:rPr lang="en-US"/>
              <a:t>Click to edit title</a:t>
            </a:r>
          </a:p>
        </p:txBody>
      </p:sp>
      <p:sp>
        <p:nvSpPr>
          <p:cNvPr id="15" name="Text Placeholder 11">
            <a:extLst>
              <a:ext uri="{FF2B5EF4-FFF2-40B4-BE49-F238E27FC236}">
                <a16:creationId xmlns:a16="http://schemas.microsoft.com/office/drawing/2014/main" id="{110C5D3E-7090-4C5E-8088-D040B0F91FE3}"/>
              </a:ext>
            </a:extLst>
          </p:cNvPr>
          <p:cNvSpPr>
            <a:spLocks noGrp="1"/>
          </p:cNvSpPr>
          <p:nvPr>
            <p:ph type="body" sz="quarter" idx="16" hasCustomPrompt="1"/>
          </p:nvPr>
        </p:nvSpPr>
        <p:spPr>
          <a:xfrm>
            <a:off x="210206" y="6169728"/>
            <a:ext cx="8745469" cy="489399"/>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a:spcAft>
                <a:spcPts val="959"/>
              </a:spcAft>
              <a:defRPr/>
            </a:lvl2pPr>
            <a:lvl3pPr>
              <a:tabLst>
                <a:tab pos="169629" algn="l"/>
                <a:tab pos="339257" algn="l"/>
              </a:tabLst>
              <a:defRPr/>
            </a:lvl3pPr>
          </a:lstStyle>
          <a:p>
            <a:pPr lvl="0"/>
            <a:r>
              <a:rPr lang="en-US"/>
              <a:t>Edit Sub Title</a:t>
            </a:r>
          </a:p>
        </p:txBody>
      </p:sp>
    </p:spTree>
    <p:extLst>
      <p:ext uri="{BB962C8B-B14F-4D97-AF65-F5344CB8AC3E}">
        <p14:creationId xmlns:p14="http://schemas.microsoft.com/office/powerpoint/2010/main" val="414834952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 Logos Top">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5561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Blank - Logos 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258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 Logos 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247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Blank - Logos 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64924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941157"/>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580DFBB-0CF9-4978-9C66-E15B91688071}"/>
              </a:ext>
            </a:extLst>
          </p:cNvPr>
          <p:cNvSpPr>
            <a:spLocks noGrp="1"/>
          </p:cNvSpPr>
          <p:nvPr>
            <p:ph type="sldNum" sz="quarter" idx="4"/>
          </p:nvPr>
        </p:nvSpPr>
        <p:spPr>
          <a:xfrm>
            <a:off x="8610600" y="6356350"/>
            <a:ext cx="2743200" cy="365125"/>
          </a:xfrm>
          <a:prstGeom prst="rect">
            <a:avLst/>
          </a:prstGeom>
        </p:spPr>
        <p:txBody>
          <a:bodyPr vert="horz" lIns="91440" tIns="45720" rIns="0" bIns="45720" rtlCol="0" anchor="ctr"/>
          <a:lstStyle>
            <a:lvl1pPr algn="r">
              <a:defRPr lang="en-US" sz="900" b="1" i="0" cap="all" spc="0" baseline="0" smtClean="0">
                <a:latin typeface="Segoe UI Black" panose="020B0A02040204020203" pitchFamily="34" charset="0"/>
                <a:ea typeface="Segoe UI Black" panose="020B0A02040204020203" pitchFamily="34" charset="0"/>
                <a:cs typeface="Segoe UI Black" panose="020B0A02040204020203" pitchFamily="34" charset="0"/>
              </a:defRPr>
            </a:lvl1pPr>
          </a:lstStyle>
          <a:p>
            <a:fld id="{7687E6BC-85EC-4CFF-AC55-A569854BA59B}" type="slidenum">
              <a:rPr lang="en-US" smtClean="0"/>
              <a:pPr/>
              <a:t>‹#›</a:t>
            </a:fld>
            <a:endParaRPr lang="en-US"/>
          </a:p>
        </p:txBody>
      </p:sp>
    </p:spTree>
    <p:extLst>
      <p:ext uri="{BB962C8B-B14F-4D97-AF65-F5344CB8AC3E}">
        <p14:creationId xmlns:p14="http://schemas.microsoft.com/office/powerpoint/2010/main" val="190908675"/>
      </p:ext>
    </p:extLst>
  </p:cSld>
  <p:clrMap bg1="lt1" tx1="dk1" bg2="lt2" tx2="dk2" accent1="accent1" accent2="accent2" accent3="accent3" accent4="accent4" accent5="accent5" accent6="accent6" hlink="hlink" folHlink="folHlink"/>
  <p:sldLayoutIdLst>
    <p:sldLayoutId id="2147483822" r:id="rId1"/>
    <p:sldLayoutId id="2147483845" r:id="rId2"/>
    <p:sldLayoutId id="2147483827" r:id="rId3"/>
    <p:sldLayoutId id="2147483825" r:id="rId4"/>
    <p:sldLayoutId id="2147483814" r:id="rId5"/>
    <p:sldLayoutId id="2147483798" r:id="rId6"/>
    <p:sldLayoutId id="2147483836" r:id="rId7"/>
    <p:sldLayoutId id="2147483826" r:id="rId8"/>
    <p:sldLayoutId id="2147483837" r:id="rId9"/>
    <p:sldLayoutId id="2147483832" r:id="rId10"/>
    <p:sldLayoutId id="2147483833" r:id="rId11"/>
    <p:sldLayoutId id="2147483834" r:id="rId12"/>
    <p:sldLayoutId id="2147483835" r:id="rId13"/>
    <p:sldLayoutId id="2147483812" r:id="rId14"/>
    <p:sldLayoutId id="2147483828" r:id="rId15"/>
    <p:sldLayoutId id="2147483819" r:id="rId16"/>
    <p:sldLayoutId id="2147483829" r:id="rId17"/>
    <p:sldLayoutId id="2147483820" r:id="rId18"/>
    <p:sldLayoutId id="2147483830" r:id="rId19"/>
    <p:sldLayoutId id="2147483821" r:id="rId20"/>
    <p:sldLayoutId id="2147483688" r:id="rId21"/>
    <p:sldLayoutId id="2147483802" r:id="rId22"/>
    <p:sldLayoutId id="2147483695" r:id="rId23"/>
    <p:sldLayoutId id="2147483831" r:id="rId24"/>
    <p:sldLayoutId id="2147483838" r:id="rId25"/>
    <p:sldLayoutId id="2147483839" r:id="rId26"/>
    <p:sldLayoutId id="2147483736" r:id="rId27"/>
    <p:sldLayoutId id="2147483727" r:id="rId28"/>
    <p:sldLayoutId id="2147483795" r:id="rId29"/>
    <p:sldLayoutId id="2147483840" r:id="rId30"/>
    <p:sldLayoutId id="2147483841" r:id="rId31"/>
    <p:sldLayoutId id="2147483843" r:id="rId32"/>
    <p:sldLayoutId id="2147483797" r:id="rId33"/>
    <p:sldLayoutId id="2147483842" r:id="rId34"/>
    <p:sldLayoutId id="2147483844" r:id="rId35"/>
    <p:sldLayoutId id="2147483824" r:id="rId36"/>
    <p:sldLayoutId id="2147483902" r:id="rId37"/>
    <p:sldLayoutId id="2147483903" r:id="rId38"/>
    <p:sldLayoutId id="2147483904" r:id="rId39"/>
    <p:sldLayoutId id="2147483906" r:id="rId40"/>
  </p:sldLayoutIdLst>
  <p:hf sldNum="0" hdr="0" ftr="0" dt="0"/>
  <p:txStyles>
    <p:titleStyle>
      <a:lvl1pPr algn="l" defTabSz="914423" rtl="0" eaLnBrk="1" latinLnBrk="0" hangingPunct="1">
        <a:lnSpc>
          <a:spcPct val="90000"/>
        </a:lnSpc>
        <a:spcBef>
          <a:spcPct val="0"/>
        </a:spcBef>
        <a:buNone/>
        <a:defRPr lang="en-US" sz="4400" b="0" i="0" kern="1200" cap="all" spc="50" baseline="0" dirty="0" smtClean="0">
          <a:solidFill>
            <a:schemeClr val="tx2"/>
          </a:solidFill>
          <a:latin typeface="Segoe UI" panose="020B0502040204020203" pitchFamily="34" charset="0"/>
          <a:ea typeface="Segoe UI Black" panose="020B0A02040204020203" pitchFamily="34" charset="0"/>
          <a:cs typeface="Segoe UI" panose="020B0502040204020203" pitchFamily="34" charset="0"/>
        </a:defRPr>
      </a:lvl1pPr>
    </p:titleStyle>
    <p:bodyStyle>
      <a:lvl1pPr marL="287338" indent="-287338" algn="l" defTabSz="914423" rtl="0" eaLnBrk="1" latinLnBrk="0" hangingPunct="1">
        <a:lnSpc>
          <a:spcPct val="100000"/>
        </a:lnSpc>
        <a:spcBef>
          <a:spcPts val="0"/>
        </a:spcBef>
        <a:spcAft>
          <a:spcPts val="600"/>
        </a:spcAft>
        <a:buFont typeface="Wingdings" panose="05000000000000000000" pitchFamily="2" charset="2"/>
        <a:buChar char="§"/>
        <a:defRPr lang="en-US" sz="32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1pPr>
      <a:lvl2pPr marL="573088" indent="-285750" algn="l" defTabSz="914423" rtl="0" eaLnBrk="1" latinLnBrk="0" hangingPunct="1">
        <a:lnSpc>
          <a:spcPct val="100000"/>
        </a:lnSpc>
        <a:spcBef>
          <a:spcPts val="0"/>
        </a:spcBef>
        <a:spcAft>
          <a:spcPts val="600"/>
        </a:spcAft>
        <a:buFont typeface="Wingdings" panose="05000000000000000000" pitchFamily="2" charset="2"/>
        <a:buChar char="§"/>
        <a:defRPr lang="en-US" sz="28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2pPr>
      <a:lvl3pPr marL="804863" indent="-231775" algn="l" defTabSz="914423" rtl="0" eaLnBrk="1" latinLnBrk="0" hangingPunct="1">
        <a:lnSpc>
          <a:spcPct val="100000"/>
        </a:lnSpc>
        <a:spcBef>
          <a:spcPts val="0"/>
        </a:spcBef>
        <a:spcAft>
          <a:spcPts val="600"/>
        </a:spcAft>
        <a:buFont typeface="Wingdings" panose="05000000000000000000" pitchFamily="2" charset="2"/>
        <a:buChar char="§"/>
        <a:defRPr lang="en-US" sz="2400" b="0" i="0" kern="1200" cap="none" spc="0" baseline="0" dirty="0" smtClean="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3pPr>
      <a:lvl4pPr marL="1146175" indent="-231775" algn="l" defTabSz="914423" rtl="0" eaLnBrk="1" latinLnBrk="0" hangingPunct="1">
        <a:lnSpc>
          <a:spcPct val="100000"/>
        </a:lnSpc>
        <a:spcBef>
          <a:spcPts val="0"/>
        </a:spcBef>
        <a:spcAft>
          <a:spcPts val="600"/>
        </a:spcAft>
        <a:buFont typeface="Wingdings" panose="05000000000000000000" pitchFamily="2" charset="2"/>
        <a:buChar char="§"/>
        <a:defRPr sz="2000" b="0" i="0" kern="1200" spc="0" baseline="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4pPr>
      <a:lvl5pPr marL="1487488" indent="-285750" algn="l" defTabSz="914423" rtl="0" eaLnBrk="1" latinLnBrk="0" hangingPunct="1">
        <a:lnSpc>
          <a:spcPct val="100000"/>
        </a:lnSpc>
        <a:spcBef>
          <a:spcPts val="0"/>
        </a:spcBef>
        <a:spcAft>
          <a:spcPts val="600"/>
        </a:spcAft>
        <a:buFont typeface="Wingdings" panose="05000000000000000000" pitchFamily="2" charset="2"/>
        <a:buChar char="§"/>
        <a:defRPr lang="en-US" sz="2000" b="0" i="0" kern="1200" spc="0" baseline="0" dirty="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5pPr>
      <a:lvl6pPr marL="0" indent="0" algn="l" defTabSz="914423" rtl="0" eaLnBrk="1" latinLnBrk="0" hangingPunct="1">
        <a:lnSpc>
          <a:spcPct val="90000"/>
        </a:lnSpc>
        <a:spcBef>
          <a:spcPts val="500"/>
        </a:spcBef>
        <a:buFont typeface="Arial"/>
        <a:buNone/>
        <a:defRPr lang="en-US" sz="1050" kern="1200" spc="100" dirty="0">
          <a:gradFill>
            <a:gsLst>
              <a:gs pos="0">
                <a:schemeClr val="tx1">
                  <a:lumMod val="85000"/>
                  <a:lumOff val="15000"/>
                </a:schemeClr>
              </a:gs>
              <a:gs pos="100000">
                <a:schemeClr val="tx1">
                  <a:lumMod val="85000"/>
                  <a:lumOff val="15000"/>
                </a:schemeClr>
              </a:gs>
            </a:gsLst>
            <a:lin ang="5400000" scaled="1"/>
          </a:gradFill>
          <a:latin typeface="Segoe UI" panose="020B0502040204020203" pitchFamily="34" charset="0"/>
          <a:ea typeface="Open Sans" panose="020B0606030504020204" pitchFamily="34" charset="0"/>
          <a:cs typeface="Segoe UI" panose="020B0502040204020203" pitchFamily="34" charset="0"/>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p:bodyStyle>
    <p:otherStyle>
      <a:defPPr>
        <a:defRPr lang="en-US"/>
      </a:defPPr>
      <a:lvl1pPr marL="0" algn="l" defTabSz="914423" rtl="0" eaLnBrk="1" latinLnBrk="0" hangingPunct="1">
        <a:defRPr sz="1801" kern="1200">
          <a:solidFill>
            <a:schemeClr val="tx1"/>
          </a:solidFill>
          <a:latin typeface="+mn-lt"/>
          <a:ea typeface="+mn-ea"/>
          <a:cs typeface="+mn-cs"/>
        </a:defRPr>
      </a:lvl1pPr>
      <a:lvl2pPr marL="457211" algn="l" defTabSz="914423" rtl="0" eaLnBrk="1" latinLnBrk="0" hangingPunct="1">
        <a:defRPr sz="1801" kern="1200">
          <a:solidFill>
            <a:schemeClr val="tx1"/>
          </a:solidFill>
          <a:latin typeface="+mn-lt"/>
          <a:ea typeface="+mn-ea"/>
          <a:cs typeface="+mn-cs"/>
        </a:defRPr>
      </a:lvl2pPr>
      <a:lvl3pPr marL="914423" algn="l" defTabSz="914423" rtl="0" eaLnBrk="1" latinLnBrk="0" hangingPunct="1">
        <a:defRPr sz="1801" kern="1200">
          <a:solidFill>
            <a:schemeClr val="tx1"/>
          </a:solidFill>
          <a:latin typeface="+mn-lt"/>
          <a:ea typeface="+mn-ea"/>
          <a:cs typeface="+mn-cs"/>
        </a:defRPr>
      </a:lvl3pPr>
      <a:lvl4pPr marL="1371634" algn="l" defTabSz="914423" rtl="0" eaLnBrk="1" latinLnBrk="0" hangingPunct="1">
        <a:defRPr sz="1801" kern="1200">
          <a:solidFill>
            <a:schemeClr val="tx1"/>
          </a:solidFill>
          <a:latin typeface="+mn-lt"/>
          <a:ea typeface="+mn-ea"/>
          <a:cs typeface="+mn-cs"/>
        </a:defRPr>
      </a:lvl4pPr>
      <a:lvl5pPr marL="1828846" algn="l" defTabSz="914423" rtl="0" eaLnBrk="1" latinLnBrk="0" hangingPunct="1">
        <a:defRPr sz="1801" kern="1200">
          <a:solidFill>
            <a:schemeClr val="tx1"/>
          </a:solidFill>
          <a:latin typeface="+mn-lt"/>
          <a:ea typeface="+mn-ea"/>
          <a:cs typeface="+mn-cs"/>
        </a:defRPr>
      </a:lvl5pPr>
      <a:lvl6pPr marL="2286057" algn="l" defTabSz="914423" rtl="0" eaLnBrk="1" latinLnBrk="0" hangingPunct="1">
        <a:defRPr sz="1801" kern="1200">
          <a:solidFill>
            <a:schemeClr val="tx1"/>
          </a:solidFill>
          <a:latin typeface="+mn-lt"/>
          <a:ea typeface="+mn-ea"/>
          <a:cs typeface="+mn-cs"/>
        </a:defRPr>
      </a:lvl6pPr>
      <a:lvl7pPr marL="2743269" algn="l" defTabSz="914423" rtl="0" eaLnBrk="1" latinLnBrk="0" hangingPunct="1">
        <a:defRPr sz="1801" kern="1200">
          <a:solidFill>
            <a:schemeClr val="tx1"/>
          </a:solidFill>
          <a:latin typeface="+mn-lt"/>
          <a:ea typeface="+mn-ea"/>
          <a:cs typeface="+mn-cs"/>
        </a:defRPr>
      </a:lvl7pPr>
      <a:lvl8pPr marL="3200480" algn="l" defTabSz="914423" rtl="0" eaLnBrk="1" latinLnBrk="0" hangingPunct="1">
        <a:defRPr sz="1801" kern="1200">
          <a:solidFill>
            <a:schemeClr val="tx1"/>
          </a:solidFill>
          <a:latin typeface="+mn-lt"/>
          <a:ea typeface="+mn-ea"/>
          <a:cs typeface="+mn-cs"/>
        </a:defRPr>
      </a:lvl8pPr>
      <a:lvl9pPr marL="3657691" algn="l" defTabSz="914423"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building, outdoor, road&#10;&#10;Description automatically generated">
            <a:extLst>
              <a:ext uri="{FF2B5EF4-FFF2-40B4-BE49-F238E27FC236}">
                <a16:creationId xmlns:a16="http://schemas.microsoft.com/office/drawing/2014/main" id="{818AAD72-D297-4D53-B13F-459EB6B2B709}"/>
              </a:ext>
            </a:extLst>
          </p:cNvPr>
          <p:cNvPicPr>
            <a:picLocks noGrp="1" noChangeAspect="1"/>
          </p:cNvPicPr>
          <p:nvPr>
            <p:ph type="pic" sz="quarter" idx="10"/>
          </p:nvPr>
        </p:nvPicPr>
        <p:blipFill>
          <a:blip r:embed="rId3"/>
          <a:srcRect t="20000" b="20000"/>
          <a:stretch>
            <a:fillRect/>
          </a:stretch>
        </p:blipFill>
        <p:spPr/>
      </p:pic>
      <p:sp>
        <p:nvSpPr>
          <p:cNvPr id="3" name="Title 2">
            <a:extLst>
              <a:ext uri="{FF2B5EF4-FFF2-40B4-BE49-F238E27FC236}">
                <a16:creationId xmlns:a16="http://schemas.microsoft.com/office/drawing/2014/main" id="{58EDDED3-28D1-48CD-BCE4-BD78DBE895A5}"/>
              </a:ext>
            </a:extLst>
          </p:cNvPr>
          <p:cNvSpPr>
            <a:spLocks noGrp="1"/>
          </p:cNvSpPr>
          <p:nvPr>
            <p:ph type="title"/>
          </p:nvPr>
        </p:nvSpPr>
        <p:spPr/>
        <p:txBody>
          <a:bodyPr/>
          <a:lstStyle/>
          <a:p>
            <a:r>
              <a:rPr lang="en-US" dirty="0"/>
              <a:t>Community services</a:t>
            </a:r>
          </a:p>
        </p:txBody>
      </p:sp>
      <p:sp>
        <p:nvSpPr>
          <p:cNvPr id="2" name="Text Placeholder 1">
            <a:extLst>
              <a:ext uri="{FF2B5EF4-FFF2-40B4-BE49-F238E27FC236}">
                <a16:creationId xmlns:a16="http://schemas.microsoft.com/office/drawing/2014/main" id="{362EA643-2BE2-4624-B2BC-125ACF14D875}"/>
              </a:ext>
            </a:extLst>
          </p:cNvPr>
          <p:cNvSpPr>
            <a:spLocks noGrp="1"/>
          </p:cNvSpPr>
          <p:nvPr>
            <p:ph type="body" sz="quarter" idx="16"/>
          </p:nvPr>
        </p:nvSpPr>
        <p:spPr/>
        <p:txBody>
          <a:bodyPr/>
          <a:lstStyle/>
          <a:p>
            <a:pPr marL="0" indent="0">
              <a:buNone/>
            </a:pPr>
            <a:r>
              <a:rPr lang="en-US" dirty="0"/>
              <a:t> </a:t>
            </a:r>
          </a:p>
        </p:txBody>
      </p:sp>
      <p:sp>
        <p:nvSpPr>
          <p:cNvPr id="4" name="Rectangle 3">
            <a:extLst>
              <a:ext uri="{FF2B5EF4-FFF2-40B4-BE49-F238E27FC236}">
                <a16:creationId xmlns:a16="http://schemas.microsoft.com/office/drawing/2014/main" id="{4D88C03E-6E15-4DF6-8AEC-96D7F121E49A}"/>
              </a:ext>
            </a:extLst>
          </p:cNvPr>
          <p:cNvSpPr/>
          <p:nvPr/>
        </p:nvSpPr>
        <p:spPr>
          <a:xfrm>
            <a:off x="6107928" y="773240"/>
            <a:ext cx="82163" cy="66522"/>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142903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A2EAB6-5DC2-46BD-9E15-6F41C85FC1D0}"/>
              </a:ext>
            </a:extLst>
          </p:cNvPr>
          <p:cNvSpPr txBox="1"/>
          <p:nvPr/>
        </p:nvSpPr>
        <p:spPr>
          <a:xfrm>
            <a:off x="719183" y="1707242"/>
            <a:ext cx="5002349" cy="4401205"/>
          </a:xfrm>
          <a:prstGeom prst="rect">
            <a:avLst/>
          </a:prstGeom>
          <a:noFill/>
        </p:spPr>
        <p:txBody>
          <a:bodyPr wrap="square" lIns="91440" tIns="45720" rIns="91440" bIns="45720" anchor="t">
            <a:spAutoFit/>
          </a:bodyPr>
          <a:lstStyle/>
          <a:p>
            <a:r>
              <a:rPr lang="en-US" sz="2800" dirty="0"/>
              <a:t>We provide the people of North Dakota with effective, efficient and customer-oriented administration of federal and state programs for: </a:t>
            </a:r>
            <a:endParaRPr lang="en-US"/>
          </a:p>
          <a:p>
            <a:pPr marL="457200" indent="-457200">
              <a:buFont typeface="Arial"/>
              <a:buChar char="•"/>
            </a:pPr>
            <a:r>
              <a:rPr lang="en-US" sz="2800" dirty="0"/>
              <a:t>Community Development</a:t>
            </a:r>
            <a:endParaRPr lang="en-US" dirty="0">
              <a:cs typeface="Segoe UI"/>
            </a:endParaRPr>
          </a:p>
          <a:p>
            <a:pPr marL="457200" indent="-457200">
              <a:buFont typeface="Arial"/>
              <a:buChar char="•"/>
            </a:pPr>
            <a:r>
              <a:rPr lang="en-US" sz="2800" dirty="0"/>
              <a:t>Energy Efficiency</a:t>
            </a:r>
            <a:endParaRPr lang="en-US" sz="2800" dirty="0">
              <a:cs typeface="Segoe UI"/>
            </a:endParaRPr>
          </a:p>
          <a:p>
            <a:pPr marL="457200" indent="-457200">
              <a:buFont typeface="Arial"/>
              <a:buChar char="•"/>
            </a:pPr>
            <a:r>
              <a:rPr lang="en-US" sz="2800" dirty="0"/>
              <a:t>Housing</a:t>
            </a:r>
            <a:endParaRPr lang="en-US" sz="2800" dirty="0">
              <a:cs typeface="Segoe UI"/>
            </a:endParaRPr>
          </a:p>
          <a:p>
            <a:pPr marL="457200" indent="-457200">
              <a:buFont typeface="Arial"/>
              <a:buChar char="•"/>
            </a:pPr>
            <a:r>
              <a:rPr lang="en-US" sz="2800" dirty="0"/>
              <a:t>Self Sufficiency</a:t>
            </a:r>
            <a:endParaRPr lang="en-US" sz="2800" dirty="0">
              <a:cs typeface="Segoe UI"/>
            </a:endParaRPr>
          </a:p>
        </p:txBody>
      </p:sp>
      <p:pic>
        <p:nvPicPr>
          <p:cNvPr id="6" name="Picture Placeholder 5" descr="A long shot of a house&#10;&#10;Description automatically generated with low confidence">
            <a:extLst>
              <a:ext uri="{FF2B5EF4-FFF2-40B4-BE49-F238E27FC236}">
                <a16:creationId xmlns:a16="http://schemas.microsoft.com/office/drawing/2014/main" id="{846E57E9-D93F-4853-A991-1C8CF84E0B4A}"/>
              </a:ext>
            </a:extLst>
          </p:cNvPr>
          <p:cNvPicPr>
            <a:picLocks noGrp="1" noChangeAspect="1"/>
          </p:cNvPicPr>
          <p:nvPr>
            <p:ph type="pic" sz="quarter" idx="25"/>
          </p:nvPr>
        </p:nvPicPr>
        <p:blipFill>
          <a:blip r:embed="rId2"/>
          <a:srcRect l="20424" r="20424"/>
          <a:stretch>
            <a:fillRect/>
          </a:stretch>
        </p:blipFill>
        <p:spPr/>
      </p:pic>
      <p:sp>
        <p:nvSpPr>
          <p:cNvPr id="4" name="Rectangle 3">
            <a:extLst>
              <a:ext uri="{FF2B5EF4-FFF2-40B4-BE49-F238E27FC236}">
                <a16:creationId xmlns:a16="http://schemas.microsoft.com/office/drawing/2014/main" id="{0E89A42C-75A1-42EE-BFBD-9DDA0649C913}"/>
              </a:ext>
            </a:extLst>
          </p:cNvPr>
          <p:cNvSpPr/>
          <p:nvPr/>
        </p:nvSpPr>
        <p:spPr>
          <a:xfrm>
            <a:off x="3058604" y="769264"/>
            <a:ext cx="82163" cy="66522"/>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8427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C86365-CBF1-463A-96F9-0EFF79458EBD}"/>
              </a:ext>
            </a:extLst>
          </p:cNvPr>
          <p:cNvSpPr>
            <a:spLocks noGrp="1"/>
          </p:cNvSpPr>
          <p:nvPr>
            <p:ph type="body" sz="quarter" idx="10"/>
          </p:nvPr>
        </p:nvSpPr>
        <p:spPr/>
        <p:txBody>
          <a:bodyPr vert="horz" lIns="91440" tIns="45720" rIns="91440" bIns="45720" rtlCol="0" anchor="t">
            <a:noAutofit/>
          </a:bodyPr>
          <a:lstStyle/>
          <a:p>
            <a:pPr marL="287020" indent="-287020"/>
            <a:r>
              <a:rPr lang="en-US" b="1" dirty="0">
                <a:latin typeface="Segoe UI"/>
                <a:ea typeface="Segoe UI Black"/>
                <a:cs typeface="Segoe UI Semilight"/>
              </a:rPr>
              <a:t>US Housing and Urban Development (HUD)</a:t>
            </a:r>
          </a:p>
          <a:p>
            <a:pPr marL="572770" lvl="1"/>
            <a:r>
              <a:rPr lang="en-US" b="1" dirty="0">
                <a:latin typeface="Segoe UI"/>
                <a:ea typeface="Segoe UI Black"/>
                <a:cs typeface="Segoe UI Semilight"/>
              </a:rPr>
              <a:t>Community Development Block Grant (CDBG)</a:t>
            </a:r>
          </a:p>
          <a:p>
            <a:pPr marL="572770" lvl="1"/>
            <a:r>
              <a:rPr lang="en-US" b="1" dirty="0">
                <a:latin typeface="Segoe UI"/>
                <a:ea typeface="Segoe UI Black"/>
                <a:cs typeface="Segoe UI Semilight"/>
              </a:rPr>
              <a:t>Emergency Solutions Grant (ESG)</a:t>
            </a:r>
          </a:p>
          <a:p>
            <a:pPr marL="572770" lvl="1"/>
            <a:r>
              <a:rPr lang="en-US" b="1" dirty="0">
                <a:latin typeface="Segoe UI"/>
                <a:ea typeface="Segoe UI Black"/>
                <a:cs typeface="Segoe UI Semilight"/>
              </a:rPr>
              <a:t>ND Homeless Grant</a:t>
            </a:r>
          </a:p>
          <a:p>
            <a:pPr marL="287020" indent="-287020"/>
            <a:r>
              <a:rPr lang="en-US" b="1" dirty="0">
                <a:latin typeface="Segoe UI"/>
                <a:ea typeface="Segoe UI Black"/>
                <a:cs typeface="Segoe UI Semilight"/>
              </a:rPr>
              <a:t>US Department of Energy (DOE)</a:t>
            </a:r>
          </a:p>
          <a:p>
            <a:pPr marL="572770" lvl="1"/>
            <a:r>
              <a:rPr lang="en-US" b="1" dirty="0">
                <a:latin typeface="Segoe UI"/>
                <a:ea typeface="Segoe UI Black"/>
                <a:cs typeface="Segoe UI Semilight"/>
              </a:rPr>
              <a:t>State Energy Program (SEP)</a:t>
            </a:r>
            <a:endParaRPr lang="en-US" dirty="0"/>
          </a:p>
          <a:p>
            <a:pPr marL="572770" lvl="1"/>
            <a:r>
              <a:rPr lang="en-US" b="1" dirty="0">
                <a:latin typeface="Segoe UI"/>
                <a:ea typeface="Segoe UI Black"/>
                <a:cs typeface="Segoe UI Semilight"/>
              </a:rPr>
              <a:t>Weatherization</a:t>
            </a:r>
            <a:endParaRPr lang="en-US" dirty="0"/>
          </a:p>
          <a:p>
            <a:pPr marL="287020" indent="-287020"/>
            <a:r>
              <a:rPr lang="en-US" b="1" dirty="0">
                <a:latin typeface="Segoe UI"/>
                <a:ea typeface="Segoe UI Black"/>
                <a:cs typeface="Segoe UI Semilight"/>
              </a:rPr>
              <a:t>US Department of Health and Human Services</a:t>
            </a:r>
            <a:endParaRPr lang="en-US" b="1" dirty="0">
              <a:latin typeface="Segoe UI" panose="020B0502040204020203" pitchFamily="34" charset="0"/>
              <a:cs typeface="Segoe UI Semilight"/>
            </a:endParaRPr>
          </a:p>
          <a:p>
            <a:pPr marL="572770" lvl="1"/>
            <a:r>
              <a:rPr lang="en-US" b="1" dirty="0">
                <a:latin typeface="Segoe UI"/>
                <a:ea typeface="Segoe UI Black"/>
                <a:cs typeface="Segoe UI Semilight"/>
              </a:rPr>
              <a:t>Low Income Home Energy Assistance Program (LIHEAP)</a:t>
            </a:r>
            <a:endParaRPr lang="en-US" b="1" dirty="0">
              <a:latin typeface="Segoe UI" panose="020B0502040204020203" pitchFamily="34" charset="0"/>
              <a:cs typeface="Segoe UI Semilight"/>
            </a:endParaRPr>
          </a:p>
          <a:p>
            <a:pPr marL="572770" lvl="1"/>
            <a:r>
              <a:rPr lang="en-US" b="1" dirty="0">
                <a:latin typeface="Segoe UI"/>
                <a:ea typeface="Segoe UI Black"/>
                <a:cs typeface="Segoe UI Semilight"/>
              </a:rPr>
              <a:t>Community Services Block Grant (CSGB)</a:t>
            </a:r>
            <a:endParaRPr lang="en-US" b="1" dirty="0">
              <a:latin typeface="Segoe UI" panose="020B0502040204020203" pitchFamily="34" charset="0"/>
              <a:ea typeface="Segoe UI Black"/>
              <a:cs typeface="Segoe UI Semilight"/>
            </a:endParaRPr>
          </a:p>
          <a:p>
            <a:pPr marL="287020" indent="-287020"/>
            <a:endParaRPr lang="en-US" dirty="0"/>
          </a:p>
          <a:p>
            <a:pPr marL="287020" indent="-287020"/>
            <a:endParaRPr lang="en-US" dirty="0"/>
          </a:p>
          <a:p>
            <a:pPr marL="287020" indent="-287020"/>
            <a:endParaRPr lang="en-US" dirty="0"/>
          </a:p>
        </p:txBody>
      </p:sp>
      <p:sp>
        <p:nvSpPr>
          <p:cNvPr id="3" name="Rectangle 2">
            <a:extLst>
              <a:ext uri="{FF2B5EF4-FFF2-40B4-BE49-F238E27FC236}">
                <a16:creationId xmlns:a16="http://schemas.microsoft.com/office/drawing/2014/main" id="{236B1C38-B5EA-4E24-B7AF-E886A3275609}"/>
              </a:ext>
            </a:extLst>
          </p:cNvPr>
          <p:cNvSpPr/>
          <p:nvPr/>
        </p:nvSpPr>
        <p:spPr>
          <a:xfrm>
            <a:off x="6107928" y="773240"/>
            <a:ext cx="82163" cy="66522"/>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4520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87C490-EB6B-452A-9D2D-537685A800D6}"/>
              </a:ext>
            </a:extLst>
          </p:cNvPr>
          <p:cNvSpPr>
            <a:spLocks noGrp="1"/>
          </p:cNvSpPr>
          <p:nvPr>
            <p:ph type="title"/>
          </p:nvPr>
        </p:nvSpPr>
        <p:spPr/>
        <p:txBody>
          <a:bodyPr/>
          <a:lstStyle/>
          <a:p>
            <a:r>
              <a:rPr lang="en-US" dirty="0"/>
              <a:t>Housing and urban development</a:t>
            </a:r>
          </a:p>
        </p:txBody>
      </p:sp>
      <p:sp>
        <p:nvSpPr>
          <p:cNvPr id="2" name="Text Placeholder 1">
            <a:extLst>
              <a:ext uri="{FF2B5EF4-FFF2-40B4-BE49-F238E27FC236}">
                <a16:creationId xmlns:a16="http://schemas.microsoft.com/office/drawing/2014/main" id="{362EA643-2BE2-4624-B2BC-125ACF14D875}"/>
              </a:ext>
            </a:extLst>
          </p:cNvPr>
          <p:cNvSpPr>
            <a:spLocks noGrp="1"/>
          </p:cNvSpPr>
          <p:nvPr>
            <p:ph type="body" sz="quarter" idx="18"/>
          </p:nvPr>
        </p:nvSpPr>
        <p:spPr>
          <a:xfrm>
            <a:off x="4795664" y="2562444"/>
            <a:ext cx="3341091" cy="3736470"/>
          </a:xfrm>
        </p:spPr>
        <p:txBody>
          <a:bodyPr vert="horz" lIns="91440" tIns="45720" rIns="91440" bIns="45720" rtlCol="0" anchor="t">
            <a:noAutofit/>
          </a:bodyPr>
          <a:lstStyle/>
          <a:p>
            <a:pPr marL="0" indent="0">
              <a:buNone/>
            </a:pPr>
            <a:r>
              <a:rPr lang="en-US" sz="2400" b="1" u="sng" dirty="0">
                <a:latin typeface="Arial"/>
                <a:ea typeface="Segoe UI Black"/>
                <a:cs typeface="Segoe UI"/>
              </a:rPr>
              <a:t>CDBG</a:t>
            </a:r>
          </a:p>
          <a:p>
            <a:pPr marL="0" indent="0">
              <a:buNone/>
            </a:pPr>
            <a:r>
              <a:rPr lang="en-US" sz="1800" dirty="0">
                <a:effectLst/>
                <a:latin typeface="Arial" panose="020B0604020202020204" pitchFamily="34" charset="0"/>
              </a:rPr>
              <a:t>Provides financial assistance to local governments in the form of grants and loans for public facilities, housing rehabilitation and economic development projects. </a:t>
            </a:r>
            <a:endParaRPr lang="en-US" sz="1800" dirty="0">
              <a:latin typeface="Segoe UI" panose="020B0502040204020203" pitchFamily="34" charset="0"/>
              <a:cs typeface="Segoe UI" panose="020B0502040204020203" pitchFamily="34" charset="0"/>
            </a:endParaRPr>
          </a:p>
        </p:txBody>
      </p:sp>
      <p:sp>
        <p:nvSpPr>
          <p:cNvPr id="4" name="Text Placeholder 3">
            <a:extLst>
              <a:ext uri="{FF2B5EF4-FFF2-40B4-BE49-F238E27FC236}">
                <a16:creationId xmlns:a16="http://schemas.microsoft.com/office/drawing/2014/main" id="{50A25B33-09CD-4F6D-A4AD-44A3EFB7CDD0}"/>
              </a:ext>
            </a:extLst>
          </p:cNvPr>
          <p:cNvSpPr>
            <a:spLocks noGrp="1"/>
          </p:cNvSpPr>
          <p:nvPr>
            <p:ph type="body" sz="quarter" idx="19"/>
          </p:nvPr>
        </p:nvSpPr>
        <p:spPr/>
        <p:txBody>
          <a:bodyPr vert="horz" lIns="91440" tIns="45720" rIns="91440" bIns="45720" rtlCol="0" anchor="t">
            <a:noAutofit/>
          </a:bodyPr>
          <a:lstStyle/>
          <a:p>
            <a:pPr marL="0" indent="0">
              <a:buNone/>
            </a:pPr>
            <a:r>
              <a:rPr lang="en-US" sz="2400" b="1" u="sng" dirty="0">
                <a:latin typeface="Arial"/>
                <a:ea typeface="Segoe UI Black"/>
                <a:cs typeface="Segoe UI Semilight"/>
              </a:rPr>
              <a:t>Homeless Grant</a:t>
            </a:r>
          </a:p>
          <a:p>
            <a:pPr marL="0" indent="0">
              <a:buNone/>
            </a:pPr>
            <a:r>
              <a:rPr lang="en-US" sz="1800" dirty="0">
                <a:latin typeface="Arial"/>
                <a:ea typeface="Segoe UI Black"/>
                <a:cs typeface="Segoe UI Semilight"/>
              </a:rPr>
              <a:t>State program designed to provide financial assistance to facilities and programs within North Dakota to identify sheltered and unsheltered homeless persons, as well as those at risk of homelessness.</a:t>
            </a:r>
          </a:p>
        </p:txBody>
      </p:sp>
      <p:sp>
        <p:nvSpPr>
          <p:cNvPr id="5" name="Text Placeholder 4">
            <a:extLst>
              <a:ext uri="{FF2B5EF4-FFF2-40B4-BE49-F238E27FC236}">
                <a16:creationId xmlns:a16="http://schemas.microsoft.com/office/drawing/2014/main" id="{81D91FB9-DF84-4654-9AAD-42324A88C59C}"/>
              </a:ext>
            </a:extLst>
          </p:cNvPr>
          <p:cNvSpPr>
            <a:spLocks noGrp="1"/>
          </p:cNvSpPr>
          <p:nvPr>
            <p:ph type="body" sz="quarter" idx="20"/>
          </p:nvPr>
        </p:nvSpPr>
        <p:spPr>
          <a:xfrm>
            <a:off x="343940" y="2552162"/>
            <a:ext cx="4258540" cy="3736470"/>
          </a:xfrm>
        </p:spPr>
        <p:txBody>
          <a:bodyPr vert="horz" lIns="91440" tIns="45720" rIns="91440" bIns="45720" rtlCol="0" anchor="t">
            <a:noAutofit/>
          </a:bodyPr>
          <a:lstStyle/>
          <a:p>
            <a:pPr marL="0" indent="0">
              <a:buNone/>
            </a:pPr>
            <a:r>
              <a:rPr lang="en-US" sz="2400" b="1" u="sng" dirty="0">
                <a:latin typeface="Arial"/>
                <a:ea typeface="Segoe UI Black"/>
                <a:cs typeface="Segoe UI Semilight"/>
              </a:rPr>
              <a:t>ESG</a:t>
            </a:r>
            <a:endParaRPr lang="en-US" b="1">
              <a:latin typeface="Arial"/>
              <a:ea typeface="Segoe UI Black"/>
              <a:cs typeface="Segoe UI Semilight"/>
            </a:endParaRPr>
          </a:p>
          <a:p>
            <a:pPr marL="0" indent="0">
              <a:buNone/>
            </a:pPr>
            <a:r>
              <a:rPr lang="en-US" sz="1600" dirty="0">
                <a:latin typeface="Arial"/>
                <a:ea typeface="Segoe UI Black"/>
                <a:cs typeface="Segoe UI Semilight"/>
              </a:rPr>
              <a:t>Provides </a:t>
            </a:r>
            <a:r>
              <a:rPr lang="en-US" sz="1600" dirty="0">
                <a:effectLst/>
                <a:latin typeface="Arial"/>
                <a:ea typeface="Segoe UI Black"/>
                <a:cs typeface="Segoe UI Semilight"/>
              </a:rPr>
              <a:t>financial assistance to facilities and programs to identify sheltered and unsheltered homeless persons, as well as those at risk of </a:t>
            </a:r>
            <a:r>
              <a:rPr lang="en-US" sz="1600" dirty="0">
                <a:latin typeface="Arial"/>
                <a:ea typeface="Segoe UI Black"/>
                <a:cs typeface="Segoe UI Semilight"/>
              </a:rPr>
              <a:t>homelessness</a:t>
            </a:r>
            <a:r>
              <a:rPr lang="en-US" sz="1600" dirty="0">
                <a:effectLst/>
                <a:latin typeface="Arial"/>
                <a:ea typeface="Segoe UI Black"/>
                <a:cs typeface="Segoe UI Semilight"/>
              </a:rPr>
              <a:t>, and provide services to help them quickly regain stability in permanent housing after experiencing homelessness. We award grant funds directly to emergency/ homeless shelters and agencies throughout the state for operational and essential homeless prevention, rapid rehousing and the Homeless Management Information System.</a:t>
            </a:r>
            <a:endParaRPr lang="en-US" sz="1600" dirty="0">
              <a:latin typeface="Arial"/>
              <a:ea typeface="Segoe UI Black"/>
              <a:cs typeface="Segoe UI Semilight"/>
            </a:endParaRPr>
          </a:p>
        </p:txBody>
      </p:sp>
      <p:sp>
        <p:nvSpPr>
          <p:cNvPr id="6" name="Rectangle 5">
            <a:extLst>
              <a:ext uri="{FF2B5EF4-FFF2-40B4-BE49-F238E27FC236}">
                <a16:creationId xmlns:a16="http://schemas.microsoft.com/office/drawing/2014/main" id="{79C5FAE0-B503-4618-80F8-C99E465149EB}"/>
              </a:ext>
            </a:extLst>
          </p:cNvPr>
          <p:cNvSpPr/>
          <p:nvPr/>
        </p:nvSpPr>
        <p:spPr>
          <a:xfrm>
            <a:off x="6107928" y="773240"/>
            <a:ext cx="82163" cy="66522"/>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057172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0ABEA6-F423-49EF-A30C-4699F3C4887D}"/>
              </a:ext>
            </a:extLst>
          </p:cNvPr>
          <p:cNvSpPr>
            <a:spLocks noGrp="1"/>
          </p:cNvSpPr>
          <p:nvPr>
            <p:ph type="title"/>
          </p:nvPr>
        </p:nvSpPr>
        <p:spPr>
          <a:xfrm>
            <a:off x="4270004" y="1457570"/>
            <a:ext cx="7458531" cy="826892"/>
          </a:xfrm>
        </p:spPr>
        <p:txBody>
          <a:bodyPr/>
          <a:lstStyle/>
          <a:p>
            <a:r>
              <a:rPr lang="en-US" dirty="0"/>
              <a:t>US Dept of Energy</a:t>
            </a:r>
          </a:p>
        </p:txBody>
      </p:sp>
      <p:sp>
        <p:nvSpPr>
          <p:cNvPr id="5" name="Text Placeholder 4">
            <a:extLst>
              <a:ext uri="{FF2B5EF4-FFF2-40B4-BE49-F238E27FC236}">
                <a16:creationId xmlns:a16="http://schemas.microsoft.com/office/drawing/2014/main" id="{E4D14B19-2FAD-48A3-B133-22A5353EA3A8}"/>
              </a:ext>
            </a:extLst>
          </p:cNvPr>
          <p:cNvSpPr>
            <a:spLocks noGrp="1"/>
          </p:cNvSpPr>
          <p:nvPr>
            <p:ph type="body" sz="quarter" idx="18"/>
          </p:nvPr>
        </p:nvSpPr>
        <p:spPr>
          <a:xfrm>
            <a:off x="4270004" y="2546142"/>
            <a:ext cx="3341091" cy="3736470"/>
          </a:xfrm>
        </p:spPr>
        <p:txBody>
          <a:bodyPr/>
          <a:lstStyle/>
          <a:p>
            <a:pPr marL="0" indent="0">
              <a:buNone/>
            </a:pPr>
            <a:r>
              <a:rPr lang="en-US" b="1" u="sng" dirty="0"/>
              <a:t>State Energy Program</a:t>
            </a:r>
          </a:p>
          <a:p>
            <a:pPr marL="0" indent="0">
              <a:buNone/>
            </a:pPr>
            <a:r>
              <a:rPr lang="en-US" sz="1600" dirty="0">
                <a:effectLst/>
                <a:latin typeface="Arial" panose="020B0604020202020204" pitchFamily="34" charset="0"/>
              </a:rPr>
              <a:t>Promoting Energy Conservation and Efficiency</a:t>
            </a:r>
          </a:p>
          <a:p>
            <a:pPr marL="0" indent="0">
              <a:buNone/>
            </a:pPr>
            <a:br>
              <a:rPr lang="en-US" sz="1600" dirty="0">
                <a:effectLst/>
                <a:latin typeface="Arial" panose="020B0604020202020204" pitchFamily="34" charset="0"/>
              </a:rPr>
            </a:br>
            <a:r>
              <a:rPr lang="en-US" sz="1600" dirty="0">
                <a:effectLst/>
                <a:latin typeface="Arial" panose="020B0604020202020204" pitchFamily="34" charset="0"/>
              </a:rPr>
              <a:t>The State Energy Program provides a range of energy conservation-related opportunities including energy education, installation of energy efficiencies and renewable energy technologies. </a:t>
            </a:r>
            <a:endParaRPr lang="en-US" sz="1600" dirty="0"/>
          </a:p>
        </p:txBody>
      </p:sp>
      <p:sp>
        <p:nvSpPr>
          <p:cNvPr id="6" name="Text Placeholder 5">
            <a:extLst>
              <a:ext uri="{FF2B5EF4-FFF2-40B4-BE49-F238E27FC236}">
                <a16:creationId xmlns:a16="http://schemas.microsoft.com/office/drawing/2014/main" id="{088C95A0-F49D-443C-8FC2-7D7D69D32BBA}"/>
              </a:ext>
            </a:extLst>
          </p:cNvPr>
          <p:cNvSpPr>
            <a:spLocks noGrp="1"/>
          </p:cNvSpPr>
          <p:nvPr>
            <p:ph type="body" sz="quarter" idx="19"/>
          </p:nvPr>
        </p:nvSpPr>
        <p:spPr>
          <a:xfrm>
            <a:off x="8040619" y="2539582"/>
            <a:ext cx="3341092" cy="3736470"/>
          </a:xfrm>
        </p:spPr>
        <p:txBody>
          <a:bodyPr/>
          <a:lstStyle/>
          <a:p>
            <a:pPr marL="0" indent="0">
              <a:buNone/>
            </a:pPr>
            <a:r>
              <a:rPr lang="en-US" b="1" u="sng" dirty="0"/>
              <a:t>Weatherization</a:t>
            </a:r>
          </a:p>
          <a:p>
            <a:pPr marL="0" indent="0">
              <a:buNone/>
            </a:pPr>
            <a:br>
              <a:rPr lang="en-US" sz="1600" dirty="0"/>
            </a:br>
            <a:r>
              <a:rPr lang="en-US" sz="1600" dirty="0">
                <a:effectLst/>
                <a:latin typeface="Arial" panose="020B0604020202020204" pitchFamily="34" charset="0"/>
              </a:rPr>
              <a:t>Program impact low-income individuals across the state to:</a:t>
            </a:r>
            <a:br>
              <a:rPr lang="en-US" sz="1600" dirty="0"/>
            </a:br>
            <a:r>
              <a:rPr lang="en-US" sz="1600" dirty="0">
                <a:effectLst/>
                <a:latin typeface="Arial" panose="020B0604020202020204" pitchFamily="34" charset="0"/>
              </a:rPr>
              <a:t>• Increase energy efficiency in homes</a:t>
            </a:r>
            <a:br>
              <a:rPr lang="en-US" sz="1600" dirty="0"/>
            </a:br>
            <a:r>
              <a:rPr lang="en-US" sz="1600" dirty="0">
                <a:effectLst/>
                <a:latin typeface="Arial" panose="020B0604020202020204" pitchFamily="34" charset="0"/>
              </a:rPr>
              <a:t>• Strengthen the health and safety of the home</a:t>
            </a:r>
            <a:br>
              <a:rPr lang="en-US" sz="1600" dirty="0"/>
            </a:br>
            <a:r>
              <a:rPr lang="en-US" sz="1600" dirty="0">
                <a:effectLst/>
                <a:latin typeface="Arial" panose="020B0604020202020204" pitchFamily="34" charset="0"/>
              </a:rPr>
              <a:t>• Reduce total residential energy expenditures</a:t>
            </a:r>
            <a:br>
              <a:rPr lang="en-US" sz="1600" dirty="0"/>
            </a:br>
            <a:r>
              <a:rPr lang="en-US" sz="1600" dirty="0">
                <a:effectLst/>
                <a:latin typeface="Arial" panose="020B0604020202020204" pitchFamily="34" charset="0"/>
              </a:rPr>
              <a:t>• Provide conservation measures</a:t>
            </a:r>
            <a:endParaRPr lang="en-US" sz="1600" dirty="0"/>
          </a:p>
        </p:txBody>
      </p:sp>
      <p:pic>
        <p:nvPicPr>
          <p:cNvPr id="9" name="Picture 8">
            <a:extLst>
              <a:ext uri="{FF2B5EF4-FFF2-40B4-BE49-F238E27FC236}">
                <a16:creationId xmlns:a16="http://schemas.microsoft.com/office/drawing/2014/main" id="{A11021E2-7FAB-41AC-822D-B5295E0C7C12}"/>
              </a:ext>
            </a:extLst>
          </p:cNvPr>
          <p:cNvPicPr>
            <a:picLocks noChangeAspect="1"/>
          </p:cNvPicPr>
          <p:nvPr/>
        </p:nvPicPr>
        <p:blipFill rotWithShape="1">
          <a:blip r:embed="rId3"/>
          <a:srcRect l="5854" r="8744"/>
          <a:stretch/>
        </p:blipFill>
        <p:spPr>
          <a:xfrm>
            <a:off x="-1" y="1262743"/>
            <a:ext cx="3997235" cy="5276189"/>
          </a:xfrm>
          <a:prstGeom prst="rect">
            <a:avLst/>
          </a:prstGeom>
        </p:spPr>
      </p:pic>
      <p:sp>
        <p:nvSpPr>
          <p:cNvPr id="7" name="Rectangle 6">
            <a:extLst>
              <a:ext uri="{FF2B5EF4-FFF2-40B4-BE49-F238E27FC236}">
                <a16:creationId xmlns:a16="http://schemas.microsoft.com/office/drawing/2014/main" id="{DE5DB8D5-1416-47D6-BAA7-AAC521C6A1FD}"/>
              </a:ext>
            </a:extLst>
          </p:cNvPr>
          <p:cNvSpPr/>
          <p:nvPr/>
        </p:nvSpPr>
        <p:spPr>
          <a:xfrm>
            <a:off x="6107928" y="773240"/>
            <a:ext cx="82163" cy="66522"/>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531167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7405524-E9B9-4067-97DE-85CAC4892E56}"/>
              </a:ext>
            </a:extLst>
          </p:cNvPr>
          <p:cNvSpPr>
            <a:spLocks noGrp="1"/>
          </p:cNvSpPr>
          <p:nvPr>
            <p:ph type="title"/>
          </p:nvPr>
        </p:nvSpPr>
        <p:spPr/>
        <p:txBody>
          <a:bodyPr/>
          <a:lstStyle/>
          <a:p>
            <a:r>
              <a:rPr lang="en-US" dirty="0">
                <a:latin typeface="Segoe UI"/>
                <a:ea typeface="Segoe UI Black"/>
                <a:cs typeface="Segoe UI"/>
              </a:rPr>
              <a:t>U.S. Dept of Health &amp; human services</a:t>
            </a:r>
          </a:p>
        </p:txBody>
      </p:sp>
      <p:sp>
        <p:nvSpPr>
          <p:cNvPr id="14" name="Text Placeholder 13">
            <a:extLst>
              <a:ext uri="{FF2B5EF4-FFF2-40B4-BE49-F238E27FC236}">
                <a16:creationId xmlns:a16="http://schemas.microsoft.com/office/drawing/2014/main" id="{560C57D4-B991-477A-9B74-CF7178C17D25}"/>
              </a:ext>
            </a:extLst>
          </p:cNvPr>
          <p:cNvSpPr>
            <a:spLocks noGrp="1"/>
          </p:cNvSpPr>
          <p:nvPr>
            <p:ph type="body" sz="quarter" idx="16"/>
          </p:nvPr>
        </p:nvSpPr>
        <p:spPr/>
        <p:txBody>
          <a:bodyPr vert="horz" lIns="91440" tIns="45720" rIns="91440" bIns="45720" rtlCol="0" anchor="t">
            <a:noAutofit/>
          </a:bodyPr>
          <a:lstStyle/>
          <a:p>
            <a:r>
              <a:rPr lang="en-US" u="sng" dirty="0">
                <a:latin typeface="Arial"/>
                <a:ea typeface="Segoe UI Black"/>
                <a:cs typeface="Segoe UI Semilight"/>
              </a:rPr>
              <a:t>LIHEAP</a:t>
            </a:r>
          </a:p>
          <a:p>
            <a:r>
              <a:rPr lang="en-US" sz="2000" dirty="0">
                <a:latin typeface="Arial"/>
                <a:ea typeface="Segoe UI Black"/>
                <a:cs typeface="Segoe UI Semilight"/>
              </a:rPr>
              <a:t>Assist families with energy costs. We provide federally funded assistance in managing costs associated with home energy bills, energy crises, weatherization and energy-related minor home repairs.</a:t>
            </a:r>
          </a:p>
        </p:txBody>
      </p:sp>
      <p:sp>
        <p:nvSpPr>
          <p:cNvPr id="15" name="Text Placeholder 14">
            <a:extLst>
              <a:ext uri="{FF2B5EF4-FFF2-40B4-BE49-F238E27FC236}">
                <a16:creationId xmlns:a16="http://schemas.microsoft.com/office/drawing/2014/main" id="{3D8E3F71-919C-45BE-9C0C-7F762A00B218}"/>
              </a:ext>
            </a:extLst>
          </p:cNvPr>
          <p:cNvSpPr>
            <a:spLocks noGrp="1"/>
          </p:cNvSpPr>
          <p:nvPr>
            <p:ph type="body" sz="quarter" idx="17"/>
          </p:nvPr>
        </p:nvSpPr>
        <p:spPr/>
        <p:txBody>
          <a:bodyPr vert="horz" lIns="91440" tIns="45720" rIns="91440" bIns="45720" rtlCol="0" anchor="t">
            <a:noAutofit/>
          </a:bodyPr>
          <a:lstStyle/>
          <a:p>
            <a:pPr marL="0" indent="0">
              <a:buNone/>
            </a:pPr>
            <a:r>
              <a:rPr lang="en-US" u="sng" dirty="0">
                <a:latin typeface="Arial"/>
                <a:ea typeface="Segoe UI Black"/>
                <a:cs typeface="Segoe UI Semilight"/>
              </a:rPr>
              <a:t>CSGB</a:t>
            </a:r>
          </a:p>
          <a:p>
            <a:pPr marL="0" indent="0">
              <a:buNone/>
            </a:pPr>
            <a:r>
              <a:rPr lang="en-US" sz="1800" dirty="0">
                <a:effectLst/>
                <a:latin typeface="Arial" panose="020B0604020202020204" pitchFamily="34" charset="0"/>
              </a:rPr>
              <a:t>The Community Services Block Grant (CSBG) Program assists communities in implementing anti-poverty programs. The program administers funding from the U.S. Department of Health and Human</a:t>
            </a:r>
            <a:br>
              <a:rPr lang="en-US" sz="1800" dirty="0"/>
            </a:br>
            <a:r>
              <a:rPr lang="en-US" sz="1800" dirty="0">
                <a:effectLst/>
                <a:latin typeface="Arial" panose="020B0604020202020204" pitchFamily="34" charset="0"/>
              </a:rPr>
              <a:t>Services through the state’s seven Community Action Agencies (CAAs), providing various services to low-income persons</a:t>
            </a:r>
            <a:endParaRPr lang="en-US" sz="1800" dirty="0"/>
          </a:p>
        </p:txBody>
      </p:sp>
      <p:sp>
        <p:nvSpPr>
          <p:cNvPr id="5" name="Rectangle 4">
            <a:extLst>
              <a:ext uri="{FF2B5EF4-FFF2-40B4-BE49-F238E27FC236}">
                <a16:creationId xmlns:a16="http://schemas.microsoft.com/office/drawing/2014/main" id="{C2B4A7D2-50D4-494C-9CAC-1DD94A6A1050}"/>
              </a:ext>
            </a:extLst>
          </p:cNvPr>
          <p:cNvSpPr/>
          <p:nvPr/>
        </p:nvSpPr>
        <p:spPr>
          <a:xfrm>
            <a:off x="6107928" y="773240"/>
            <a:ext cx="82163" cy="66522"/>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976289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E7B90A49-995E-47DF-BA60-B91F2039911C}"/>
              </a:ext>
            </a:extLst>
          </p:cNvPr>
          <p:cNvPicPr>
            <a:picLocks noGrp="1" noChangeAspect="1"/>
          </p:cNvPicPr>
          <p:nvPr>
            <p:ph type="pic" sz="quarter" idx="25"/>
          </p:nvPr>
        </p:nvPicPr>
        <p:blipFill>
          <a:blip r:embed="rId3"/>
          <a:srcRect l="20417" r="20417"/>
          <a:stretch>
            <a:fillRect/>
          </a:stretch>
        </p:blipFill>
        <p:spPr/>
      </p:pic>
      <p:sp>
        <p:nvSpPr>
          <p:cNvPr id="2" name="Text Placeholder 1">
            <a:extLst>
              <a:ext uri="{FF2B5EF4-FFF2-40B4-BE49-F238E27FC236}">
                <a16:creationId xmlns:a16="http://schemas.microsoft.com/office/drawing/2014/main" id="{362EA643-2BE2-4624-B2BC-125ACF14D875}"/>
              </a:ext>
            </a:extLst>
          </p:cNvPr>
          <p:cNvSpPr>
            <a:spLocks noGrp="1"/>
          </p:cNvSpPr>
          <p:nvPr>
            <p:ph type="body" sz="quarter" idx="26"/>
          </p:nvPr>
        </p:nvSpPr>
        <p:spPr>
          <a:xfrm>
            <a:off x="622042" y="1691149"/>
            <a:ext cx="4800590" cy="4098246"/>
          </a:xfrm>
        </p:spPr>
        <p:txBody>
          <a:bodyPr/>
          <a:lstStyle/>
          <a:p>
            <a:pPr marL="0" indent="0">
              <a:buNone/>
            </a:pPr>
            <a:r>
              <a:rPr lang="en-US" sz="3800" dirty="0">
                <a:latin typeface="Segoe UI" panose="020B0502040204020203" pitchFamily="34" charset="0"/>
                <a:cs typeface="Segoe UI" panose="020B0502040204020203" pitchFamily="34" charset="0"/>
              </a:rPr>
              <a:t>Emergency Solutions Grant (ESG) and North Dakota Homeless Grant Programs (NDHG)</a:t>
            </a:r>
          </a:p>
        </p:txBody>
      </p:sp>
      <p:sp>
        <p:nvSpPr>
          <p:cNvPr id="4" name="Rectangle 3">
            <a:extLst>
              <a:ext uri="{FF2B5EF4-FFF2-40B4-BE49-F238E27FC236}">
                <a16:creationId xmlns:a16="http://schemas.microsoft.com/office/drawing/2014/main" id="{FFC4BFB8-35D5-495E-882B-95B79D0C52F1}"/>
              </a:ext>
            </a:extLst>
          </p:cNvPr>
          <p:cNvSpPr/>
          <p:nvPr/>
        </p:nvSpPr>
        <p:spPr>
          <a:xfrm>
            <a:off x="3058121" y="773239"/>
            <a:ext cx="82163" cy="66522"/>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0511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indoor, computer, electronics&#10;&#10;Description automatically generated">
            <a:extLst>
              <a:ext uri="{FF2B5EF4-FFF2-40B4-BE49-F238E27FC236}">
                <a16:creationId xmlns:a16="http://schemas.microsoft.com/office/drawing/2014/main" id="{9E74DBCB-0356-4E17-A6FD-F70A06359A12}"/>
              </a:ext>
            </a:extLst>
          </p:cNvPr>
          <p:cNvPicPr>
            <a:picLocks noGrp="1" noChangeAspect="1"/>
          </p:cNvPicPr>
          <p:nvPr>
            <p:ph type="pic" sz="quarter" idx="25"/>
          </p:nvPr>
        </p:nvPicPr>
        <p:blipFill>
          <a:blip r:embed="rId3"/>
          <a:srcRect l="20417" r="20417"/>
          <a:stretch>
            <a:fillRect/>
          </a:stretch>
        </p:blipFill>
        <p:spPr/>
      </p:pic>
      <p:sp>
        <p:nvSpPr>
          <p:cNvPr id="3" name="Text Placeholder 2">
            <a:extLst>
              <a:ext uri="{FF2B5EF4-FFF2-40B4-BE49-F238E27FC236}">
                <a16:creationId xmlns:a16="http://schemas.microsoft.com/office/drawing/2014/main" id="{9E6914A9-0C85-483A-B8A2-E594AE2724B5}"/>
              </a:ext>
            </a:extLst>
          </p:cNvPr>
          <p:cNvSpPr>
            <a:spLocks noGrp="1"/>
          </p:cNvSpPr>
          <p:nvPr>
            <p:ph type="body" sz="quarter" idx="26"/>
          </p:nvPr>
        </p:nvSpPr>
        <p:spPr>
          <a:xfrm>
            <a:off x="462390" y="2416565"/>
            <a:ext cx="5306811" cy="3183845"/>
          </a:xfrm>
        </p:spPr>
        <p:txBody>
          <a:bodyPr/>
          <a:lstStyle/>
          <a:p>
            <a:r>
              <a:rPr lang="en-US" sz="2800" dirty="0"/>
              <a:t>Community Development Block Grant </a:t>
            </a:r>
          </a:p>
          <a:p>
            <a:pPr lvl="1"/>
            <a:r>
              <a:rPr lang="en-US" sz="2400" dirty="0"/>
              <a:t> $6.1 M</a:t>
            </a:r>
          </a:p>
          <a:p>
            <a:r>
              <a:rPr lang="en-US" sz="2800" dirty="0"/>
              <a:t>Emergency Solution Grants </a:t>
            </a:r>
          </a:p>
          <a:p>
            <a:pPr lvl="1"/>
            <a:r>
              <a:rPr lang="en-US" sz="2400" dirty="0"/>
              <a:t>$5.1 M</a:t>
            </a:r>
          </a:p>
          <a:p>
            <a:r>
              <a:rPr lang="en-US" sz="2800" dirty="0"/>
              <a:t>Community Service Block Grant</a:t>
            </a:r>
          </a:p>
          <a:p>
            <a:pPr lvl="1"/>
            <a:r>
              <a:rPr lang="en-US" sz="2400" dirty="0"/>
              <a:t>$4.8 M</a:t>
            </a:r>
          </a:p>
        </p:txBody>
      </p:sp>
      <p:sp>
        <p:nvSpPr>
          <p:cNvPr id="2" name="Title 1">
            <a:extLst>
              <a:ext uri="{FF2B5EF4-FFF2-40B4-BE49-F238E27FC236}">
                <a16:creationId xmlns:a16="http://schemas.microsoft.com/office/drawing/2014/main" id="{F9527996-5082-456B-BE35-F2A2AA6B1F5F}"/>
              </a:ext>
            </a:extLst>
          </p:cNvPr>
          <p:cNvSpPr>
            <a:spLocks noGrp="1"/>
          </p:cNvSpPr>
          <p:nvPr>
            <p:ph type="title" idx="4294967295"/>
          </p:nvPr>
        </p:nvSpPr>
        <p:spPr>
          <a:xfrm>
            <a:off x="373625" y="1606550"/>
            <a:ext cx="5555227" cy="772856"/>
          </a:xfrm>
        </p:spPr>
        <p:txBody>
          <a:bodyPr/>
          <a:lstStyle/>
          <a:p>
            <a:r>
              <a:rPr lang="en-US" sz="2800" dirty="0">
                <a:solidFill>
                  <a:schemeClr val="bg1"/>
                </a:solidFill>
              </a:rPr>
              <a:t>2020 Cares Act Funding</a:t>
            </a:r>
          </a:p>
        </p:txBody>
      </p:sp>
      <p:sp>
        <p:nvSpPr>
          <p:cNvPr id="5" name="Rectangle 4">
            <a:extLst>
              <a:ext uri="{FF2B5EF4-FFF2-40B4-BE49-F238E27FC236}">
                <a16:creationId xmlns:a16="http://schemas.microsoft.com/office/drawing/2014/main" id="{FD2B562D-3119-4F33-A2DE-6C319D4C8507}"/>
              </a:ext>
            </a:extLst>
          </p:cNvPr>
          <p:cNvSpPr/>
          <p:nvPr/>
        </p:nvSpPr>
        <p:spPr>
          <a:xfrm>
            <a:off x="3065438" y="777215"/>
            <a:ext cx="82163" cy="66522"/>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6754963"/>
      </p:ext>
    </p:extLst>
  </p:cSld>
  <p:clrMapOvr>
    <a:masterClrMapping/>
  </p:clrMapOvr>
</p:sld>
</file>

<file path=ppt/theme/theme1.xml><?xml version="1.0" encoding="utf-8"?>
<a:theme xmlns:a="http://schemas.openxmlformats.org/drawingml/2006/main" name="NORTH DAKOTA">
  <a:themeElements>
    <a:clrScheme name="Custom 2">
      <a:dk1>
        <a:srgbClr val="796E66"/>
      </a:dk1>
      <a:lt1>
        <a:sysClr val="window" lastClr="FFFFFF"/>
      </a:lt1>
      <a:dk2>
        <a:srgbClr val="000000"/>
      </a:dk2>
      <a:lt2>
        <a:srgbClr val="B6B0A2"/>
      </a:lt2>
      <a:accent1>
        <a:srgbClr val="D34727"/>
      </a:accent1>
      <a:accent2>
        <a:srgbClr val="087482"/>
      </a:accent2>
      <a:accent3>
        <a:srgbClr val="FAA21B"/>
      </a:accent3>
      <a:accent4>
        <a:srgbClr val="049FDA"/>
      </a:accent4>
      <a:accent5>
        <a:srgbClr val="709749"/>
      </a:accent5>
      <a:accent6>
        <a:srgbClr val="B3BD35"/>
      </a:accent6>
      <a:hlink>
        <a:srgbClr val="000000"/>
      </a:hlink>
      <a:folHlink>
        <a:srgbClr val="087782"/>
      </a:folHlink>
    </a:clrScheme>
    <a:fontScheme name="MS Fonts 2">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F2449F3-4098-466F-87C5-6EDA2A4CDCAC}" vid="{41DF26A5-9359-4D4A-94B3-4B06F4A937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8DB1F1C29DB8346B6DE5F4AB11A5147" ma:contentTypeVersion="22" ma:contentTypeDescription="Create a new document." ma:contentTypeScope="" ma:versionID="d02029dd020a9c46fa7457608cc25707">
  <xsd:schema xmlns:xsd="http://www.w3.org/2001/XMLSchema" xmlns:xs="http://www.w3.org/2001/XMLSchema" xmlns:p="http://schemas.microsoft.com/office/2006/metadata/properties" xmlns:ns1="http://schemas.microsoft.com/sharepoint/v3" xmlns:ns2="23aa5e24-0afb-4e59-9dc3-7000ee915fea" xmlns:ns3="f45c79ae-7081-48ed-8529-ac83725463f7" xmlns:ns4="25d83d48-fb20-4537-95a6-325135718581" targetNamespace="http://schemas.microsoft.com/office/2006/metadata/properties" ma:root="true" ma:fieldsID="198bc9fc0e769b592eda8b8cb6db0b01" ns1:_="" ns2:_="" ns3:_="" ns4:_="">
    <xsd:import namespace="http://schemas.microsoft.com/sharepoint/v3"/>
    <xsd:import namespace="23aa5e24-0afb-4e59-9dc3-7000ee915fea"/>
    <xsd:import namespace="f45c79ae-7081-48ed-8529-ac83725463f7"/>
    <xsd:import namespace="25d83d48-fb20-4537-95a6-325135718581"/>
    <xsd:element name="properties">
      <xsd:complexType>
        <xsd:sequence>
          <xsd:element name="documentManagement">
            <xsd:complexType>
              <xsd:all>
                <xsd:element ref="ns2:Category" minOccurs="0"/>
                <xsd:element ref="ns2:Summary" minOccurs="0"/>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ContactName" minOccurs="0"/>
                <xsd:element ref="ns1:_ip_UnifiedCompliancePolicyProperties" minOccurs="0"/>
                <xsd:element ref="ns1:_ip_UnifiedCompliancePolicyUIAction"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aa5e24-0afb-4e59-9dc3-7000ee915fea" elementFormDefault="qualified">
    <xsd:import namespace="http://schemas.microsoft.com/office/2006/documentManagement/types"/>
    <xsd:import namespace="http://schemas.microsoft.com/office/infopath/2007/PartnerControls"/>
    <xsd:element name="Category" ma:index="8" nillable="true" ma:displayName="Category" ma:format="Dropdown" ma:internalName="Category">
      <xsd:simpleType>
        <xsd:restriction base="dms:Choice">
          <xsd:enumeration value="All-Staff Meetings"/>
          <xsd:enumeration value="ArcGIS Maps"/>
          <xsd:enumeration value="Banners"/>
          <xsd:enumeration value="Cabinet Reports"/>
          <xsd:enumeration value="Committees"/>
          <xsd:enumeration value="Divisions"/>
          <xsd:enumeration value="Fiscal"/>
          <xsd:enumeration value="Goals"/>
          <xsd:enumeration value="Human Resources"/>
          <xsd:enumeration value="Information Technology"/>
          <xsd:enumeration value="Marketing &amp; Communications"/>
          <xsd:enumeration value="Office Forms"/>
          <xsd:enumeration value="Policies"/>
          <xsd:enumeration value="Procedures"/>
          <xsd:enumeration value="Templates"/>
          <xsd:enumeration value="Travel"/>
        </xsd:restriction>
      </xsd:simpleType>
    </xsd:element>
    <xsd:element name="Summary" ma:index="9" nillable="true" ma:displayName="Summary" ma:format="Dropdown" ma:internalName="Summary">
      <xsd:simpleType>
        <xsd:restriction base="dms:Note">
          <xsd:maxLength value="255"/>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ContactName" ma:index="23" nillable="true" ma:displayName="Contact Name" ma:format="Dropdown" ma:internalName="ContactName">
      <xsd:simpleType>
        <xsd:restriction base="dms:Text">
          <xsd:maxLength value="255"/>
        </xsd:restrictio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bbe65411-2828-40d8-bdc2-0527504d90e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45c79ae-7081-48ed-8529-ac83725463f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5d83d48-fb20-4537-95a6-325135718581" elementFormDefault="qualified">
    <xsd:import namespace="http://schemas.microsoft.com/office/2006/documentManagement/types"/>
    <xsd:import namespace="http://schemas.microsoft.com/office/infopath/2007/PartnerControls"/>
    <xsd:element name="TaxCatchAll" ma:index="28" nillable="true" ma:displayName="Taxonomy Catch All Column" ma:hidden="true" ma:list="{a4c318be-9be2-49a4-81e6-098915c8ca15}" ma:internalName="TaxCatchAll" ma:showField="CatchAllData" ma:web="f45c79ae-7081-48ed-8529-ac83725463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ategory xmlns="23aa5e24-0afb-4e59-9dc3-7000ee915fea" xsi:nil="true"/>
    <Summary xmlns="23aa5e24-0afb-4e59-9dc3-7000ee915fea" xsi:nil="true"/>
    <_ip_UnifiedCompliancePolicyUIAction xmlns="http://schemas.microsoft.com/sharepoint/v3" xsi:nil="true"/>
    <_ip_UnifiedCompliancePolicyProperties xmlns="http://schemas.microsoft.com/sharepoint/v3" xsi:nil="true"/>
    <lcf76f155ced4ddcb4097134ff3c332f xmlns="23aa5e24-0afb-4e59-9dc3-7000ee915fea">
      <Terms xmlns="http://schemas.microsoft.com/office/infopath/2007/PartnerControls"/>
    </lcf76f155ced4ddcb4097134ff3c332f>
    <ContactName xmlns="23aa5e24-0afb-4e59-9dc3-7000ee915fea" xsi:nil="true"/>
    <TaxCatchAll xmlns="25d83d48-fb20-4537-95a6-325135718581" xsi:nil="true"/>
  </documentManagement>
</p:properties>
</file>

<file path=customXml/itemProps1.xml><?xml version="1.0" encoding="utf-8"?>
<ds:datastoreItem xmlns:ds="http://schemas.openxmlformats.org/officeDocument/2006/customXml" ds:itemID="{EF962E64-5DCD-438F-A43B-4A2CF8A420DA}">
  <ds:schemaRefs>
    <ds:schemaRef ds:uri="http://schemas.microsoft.com/sharepoint/v3/contenttype/forms"/>
  </ds:schemaRefs>
</ds:datastoreItem>
</file>

<file path=customXml/itemProps2.xml><?xml version="1.0" encoding="utf-8"?>
<ds:datastoreItem xmlns:ds="http://schemas.openxmlformats.org/officeDocument/2006/customXml" ds:itemID="{CB4A3769-8B19-4D48-A6E2-E3AB32D732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3aa5e24-0afb-4e59-9dc3-7000ee915fea"/>
    <ds:schemaRef ds:uri="f45c79ae-7081-48ed-8529-ac83725463f7"/>
    <ds:schemaRef ds:uri="25d83d48-fb20-4537-95a6-3251357185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A9F128C-3842-4FCD-82EA-07864BCCF701}">
  <ds:schemaRefs>
    <ds:schemaRef ds:uri="http://schemas.microsoft.com/office/2006/metadata/properties"/>
    <ds:schemaRef ds:uri="23aa5e24-0afb-4e59-9dc3-7000ee915fea"/>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25d83d48-fb20-4537-95a6-325135718581"/>
    <ds:schemaRef ds:uri="http://schemas.openxmlformats.org/package/2006/metadata/core-properties"/>
    <ds:schemaRef ds:uri="f45c79ae-7081-48ed-8529-ac83725463f7"/>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NorthDakotaCommerce2020Template-EarthyTeal</Template>
  <TotalTime>231</TotalTime>
  <Words>1258</Words>
  <Application>Microsoft Office PowerPoint</Application>
  <PresentationFormat>Widescreen</PresentationFormat>
  <Paragraphs>69</Paragraphs>
  <Slides>8</Slides>
  <Notes>6</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Arial</vt:lpstr>
      <vt:lpstr>Rubik</vt:lpstr>
      <vt:lpstr>Segoe UI</vt:lpstr>
      <vt:lpstr>Segoe UI Black</vt:lpstr>
      <vt:lpstr>Segoe UI Semibold</vt:lpstr>
      <vt:lpstr>Segoe UI Semilight</vt:lpstr>
      <vt:lpstr>Wingdings</vt:lpstr>
      <vt:lpstr>NORTH DAKOTA</vt:lpstr>
      <vt:lpstr>Community services</vt:lpstr>
      <vt:lpstr>PowerPoint Presentation</vt:lpstr>
      <vt:lpstr>PowerPoint Presentation</vt:lpstr>
      <vt:lpstr>Housing and urban development</vt:lpstr>
      <vt:lpstr>US Dept of Energy</vt:lpstr>
      <vt:lpstr>U.S. Dept of Health &amp; human services</vt:lpstr>
      <vt:lpstr>PowerPoint Presentation</vt:lpstr>
      <vt:lpstr>2020 Cares Act Funding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Koenig, Karla D.</dc:creator>
  <cp:lastModifiedBy>Theurer, Cassie K.</cp:lastModifiedBy>
  <cp:revision>6</cp:revision>
  <cp:lastPrinted>2019-10-07T18:10:11Z</cp:lastPrinted>
  <dcterms:created xsi:type="dcterms:W3CDTF">2021-01-07T22:02:12Z</dcterms:created>
  <dcterms:modified xsi:type="dcterms:W3CDTF">2022-08-22T21:22:16Z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0x010100E8DB1F1C29DB8346B6DE5F4AB11A5147</vt:lpwstr>
  </property>
  <property fmtid="{D5CDD505-2E9C-101B-9397-08002B2CF9AE}" pid="3" name="MediaServiceImageTags">
    <vt:lpwstr/>
  </property>
</Properties>
</file>